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92" r:id="rId5"/>
    <p:sldId id="285" r:id="rId6"/>
    <p:sldId id="284" r:id="rId7"/>
    <p:sldId id="281" r:id="rId8"/>
    <p:sldId id="271" r:id="rId9"/>
    <p:sldId id="279" r:id="rId10"/>
    <p:sldId id="288" r:id="rId11"/>
    <p:sldId id="262" r:id="rId12"/>
    <p:sldId id="261" r:id="rId13"/>
    <p:sldId id="287" r:id="rId14"/>
  </p:sldIdLst>
  <p:sldSz cx="9144000" cy="6858000" type="screen4x3"/>
  <p:notesSz cx="6858000" cy="9144000"/>
  <p:defaultTextStyle>
    <a:defPPr>
      <a:defRPr lang="lv-LV"/>
    </a:defPPr>
    <a:lvl1pPr marL="0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4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3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90" y="-24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98120-D099-4870-80C5-6CDFD94BDB5B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60EED83D-0FA6-4B35-9527-F4984AFA0D34}">
      <dgm:prSet phldrT="[Text]"/>
      <dgm:spPr/>
      <dgm:t>
        <a:bodyPr/>
        <a:lstStyle/>
        <a:p>
          <a:r>
            <a:rPr lang="lv-LV" dirty="0" smtClean="0"/>
            <a:t>VAGGAN</a:t>
          </a:r>
          <a:endParaRPr lang="lv-LV" dirty="0"/>
        </a:p>
      </dgm:t>
    </dgm:pt>
    <dgm:pt modelId="{9449933E-5B3B-4688-89D3-E4E186F80D87}" type="parTrans" cxnId="{71AB3727-029E-4873-9B4C-FF20035EEE23}">
      <dgm:prSet/>
      <dgm:spPr/>
      <dgm:t>
        <a:bodyPr/>
        <a:lstStyle/>
        <a:p>
          <a:endParaRPr lang="lv-LV"/>
        </a:p>
      </dgm:t>
    </dgm:pt>
    <dgm:pt modelId="{1E00EC00-A19B-4DBC-8A38-9C022233AD7F}" type="sibTrans" cxnId="{71AB3727-029E-4873-9B4C-FF20035EEE23}">
      <dgm:prSet/>
      <dgm:spPr/>
      <dgm:t>
        <a:bodyPr/>
        <a:lstStyle/>
        <a:p>
          <a:endParaRPr lang="lv-LV"/>
        </a:p>
      </dgm:t>
    </dgm:pt>
    <dgm:pt modelId="{C4ABF675-C76B-45D6-BEED-526963CCDB81}">
      <dgm:prSet phldrT="[Text]"/>
      <dgm:spPr/>
      <dgm:t>
        <a:bodyPr/>
        <a:lstStyle/>
        <a:p>
          <a:r>
            <a:rPr lang="lv-LV" dirty="0" smtClean="0"/>
            <a:t>VSAC</a:t>
          </a:r>
          <a:endParaRPr lang="lv-LV" dirty="0"/>
        </a:p>
      </dgm:t>
    </dgm:pt>
    <dgm:pt modelId="{918F8F1B-8D00-4357-87BF-E731D9FC2278}" type="parTrans" cxnId="{45EC122F-1E54-4CCF-A20A-116B332DA7E0}">
      <dgm:prSet/>
      <dgm:spPr/>
      <dgm:t>
        <a:bodyPr/>
        <a:lstStyle/>
        <a:p>
          <a:endParaRPr lang="lv-LV"/>
        </a:p>
      </dgm:t>
    </dgm:pt>
    <dgm:pt modelId="{A3FBD5EE-66FE-495B-A06E-54DF568FF5E3}" type="sibTrans" cxnId="{45EC122F-1E54-4CCF-A20A-116B332DA7E0}">
      <dgm:prSet/>
      <dgm:spPr>
        <a:solidFill>
          <a:srgbClr val="00B050"/>
        </a:solidFill>
      </dgm:spPr>
      <dgm:t>
        <a:bodyPr/>
        <a:lstStyle/>
        <a:p>
          <a:endParaRPr lang="lv-LV"/>
        </a:p>
      </dgm:t>
    </dgm:pt>
    <dgm:pt modelId="{E2048F79-AAC7-42A2-B826-56B7A520C81C}" type="pres">
      <dgm:prSet presAssocID="{B6298120-D099-4870-80C5-6CDFD94BDB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103CEB71-DA1A-480F-91A4-6EE430B4A1D4}" type="pres">
      <dgm:prSet presAssocID="{60EED83D-0FA6-4B35-9527-F4984AFA0D34}" presName="node" presStyleLbl="node1" presStyleIdx="0" presStyleCnt="2" custRadScaleRad="168782" custRadScaleInc="-9911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693BEA-0A2E-4CDE-A996-9F74FEF42B9A}" type="pres">
      <dgm:prSet presAssocID="{1E00EC00-A19B-4DBC-8A38-9C022233AD7F}" presName="sibTrans" presStyleLbl="sibTrans2D1" presStyleIdx="0" presStyleCnt="2"/>
      <dgm:spPr/>
      <dgm:t>
        <a:bodyPr/>
        <a:lstStyle/>
        <a:p>
          <a:endParaRPr lang="lv-LV"/>
        </a:p>
      </dgm:t>
    </dgm:pt>
    <dgm:pt modelId="{27C56CCB-377D-4407-B8D0-490A7182935C}" type="pres">
      <dgm:prSet presAssocID="{1E00EC00-A19B-4DBC-8A38-9C022233AD7F}" presName="connectorText" presStyleLbl="sibTrans2D1" presStyleIdx="0" presStyleCnt="2"/>
      <dgm:spPr/>
      <dgm:t>
        <a:bodyPr/>
        <a:lstStyle/>
        <a:p>
          <a:endParaRPr lang="lv-LV"/>
        </a:p>
      </dgm:t>
    </dgm:pt>
    <dgm:pt modelId="{F27E0F07-5AFF-4FBC-93BF-090DC586FAD5}" type="pres">
      <dgm:prSet presAssocID="{C4ABF675-C76B-45D6-BEED-526963CCDB81}" presName="node" presStyleLbl="node1" presStyleIdx="1" presStyleCnt="2" custRadScaleRad="164485" custRadScaleInc="-1009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097DCC2-DE0A-44EC-A5C1-7691C909C3BF}" type="pres">
      <dgm:prSet presAssocID="{A3FBD5EE-66FE-495B-A06E-54DF568FF5E3}" presName="sibTrans" presStyleLbl="sibTrans2D1" presStyleIdx="1" presStyleCnt="2"/>
      <dgm:spPr/>
      <dgm:t>
        <a:bodyPr/>
        <a:lstStyle/>
        <a:p>
          <a:endParaRPr lang="lv-LV"/>
        </a:p>
      </dgm:t>
    </dgm:pt>
    <dgm:pt modelId="{42C8B37F-E168-434C-B65C-32112A1D214A}" type="pres">
      <dgm:prSet presAssocID="{A3FBD5EE-66FE-495B-A06E-54DF568FF5E3}" presName="connectorText" presStyleLbl="sibTrans2D1" presStyleIdx="1" presStyleCnt="2"/>
      <dgm:spPr/>
      <dgm:t>
        <a:bodyPr/>
        <a:lstStyle/>
        <a:p>
          <a:endParaRPr lang="lv-LV"/>
        </a:p>
      </dgm:t>
    </dgm:pt>
  </dgm:ptLst>
  <dgm:cxnLst>
    <dgm:cxn modelId="{19287BFD-28BD-439B-A6CA-7BA9D3FBBCDE}" type="presOf" srcId="{A3FBD5EE-66FE-495B-A06E-54DF568FF5E3}" destId="{42C8B37F-E168-434C-B65C-32112A1D214A}" srcOrd="1" destOrd="0" presId="urn:microsoft.com/office/officeart/2005/8/layout/cycle7"/>
    <dgm:cxn modelId="{B58BF1A1-A52F-445E-87C7-BC8A44EAB3AA}" type="presOf" srcId="{1E00EC00-A19B-4DBC-8A38-9C022233AD7F}" destId="{59693BEA-0A2E-4CDE-A996-9F74FEF42B9A}" srcOrd="0" destOrd="0" presId="urn:microsoft.com/office/officeart/2005/8/layout/cycle7"/>
    <dgm:cxn modelId="{71AB3727-029E-4873-9B4C-FF20035EEE23}" srcId="{B6298120-D099-4870-80C5-6CDFD94BDB5B}" destId="{60EED83D-0FA6-4B35-9527-F4984AFA0D34}" srcOrd="0" destOrd="0" parTransId="{9449933E-5B3B-4688-89D3-E4E186F80D87}" sibTransId="{1E00EC00-A19B-4DBC-8A38-9C022233AD7F}"/>
    <dgm:cxn modelId="{02EFEA77-D4C9-422A-9496-0F6FBF212F36}" type="presOf" srcId="{60EED83D-0FA6-4B35-9527-F4984AFA0D34}" destId="{103CEB71-DA1A-480F-91A4-6EE430B4A1D4}" srcOrd="0" destOrd="0" presId="urn:microsoft.com/office/officeart/2005/8/layout/cycle7"/>
    <dgm:cxn modelId="{2D502B87-BFE1-43C4-BCBB-4FA09DCEC362}" type="presOf" srcId="{A3FBD5EE-66FE-495B-A06E-54DF568FF5E3}" destId="{3097DCC2-DE0A-44EC-A5C1-7691C909C3BF}" srcOrd="0" destOrd="0" presId="urn:microsoft.com/office/officeart/2005/8/layout/cycle7"/>
    <dgm:cxn modelId="{B169F331-AF99-4E2B-B7BD-33DDB71B7CAF}" type="presOf" srcId="{B6298120-D099-4870-80C5-6CDFD94BDB5B}" destId="{E2048F79-AAC7-42A2-B826-56B7A520C81C}" srcOrd="0" destOrd="0" presId="urn:microsoft.com/office/officeart/2005/8/layout/cycle7"/>
    <dgm:cxn modelId="{45EC122F-1E54-4CCF-A20A-116B332DA7E0}" srcId="{B6298120-D099-4870-80C5-6CDFD94BDB5B}" destId="{C4ABF675-C76B-45D6-BEED-526963CCDB81}" srcOrd="1" destOrd="0" parTransId="{918F8F1B-8D00-4357-87BF-E731D9FC2278}" sibTransId="{A3FBD5EE-66FE-495B-A06E-54DF568FF5E3}"/>
    <dgm:cxn modelId="{9E362D7A-1E54-4880-A8CA-3B1750405905}" type="presOf" srcId="{C4ABF675-C76B-45D6-BEED-526963CCDB81}" destId="{F27E0F07-5AFF-4FBC-93BF-090DC586FAD5}" srcOrd="0" destOrd="0" presId="urn:microsoft.com/office/officeart/2005/8/layout/cycle7"/>
    <dgm:cxn modelId="{FDCAC20B-2299-490C-ADB5-068A6F18EA9A}" type="presOf" srcId="{1E00EC00-A19B-4DBC-8A38-9C022233AD7F}" destId="{27C56CCB-377D-4407-B8D0-490A7182935C}" srcOrd="1" destOrd="0" presId="urn:microsoft.com/office/officeart/2005/8/layout/cycle7"/>
    <dgm:cxn modelId="{C216D47D-D447-4AF4-8467-923D213A0FA1}" type="presParOf" srcId="{E2048F79-AAC7-42A2-B826-56B7A520C81C}" destId="{103CEB71-DA1A-480F-91A4-6EE430B4A1D4}" srcOrd="0" destOrd="0" presId="urn:microsoft.com/office/officeart/2005/8/layout/cycle7"/>
    <dgm:cxn modelId="{A9611A47-1672-47CC-991F-B6492BF4875D}" type="presParOf" srcId="{E2048F79-AAC7-42A2-B826-56B7A520C81C}" destId="{59693BEA-0A2E-4CDE-A996-9F74FEF42B9A}" srcOrd="1" destOrd="0" presId="urn:microsoft.com/office/officeart/2005/8/layout/cycle7"/>
    <dgm:cxn modelId="{CE79BBB0-15D8-4083-8477-B53A0C1CD3FF}" type="presParOf" srcId="{59693BEA-0A2E-4CDE-A996-9F74FEF42B9A}" destId="{27C56CCB-377D-4407-B8D0-490A7182935C}" srcOrd="0" destOrd="0" presId="urn:microsoft.com/office/officeart/2005/8/layout/cycle7"/>
    <dgm:cxn modelId="{BDA25B81-FF8D-47D4-BFC2-B857B8EF7401}" type="presParOf" srcId="{E2048F79-AAC7-42A2-B826-56B7A520C81C}" destId="{F27E0F07-5AFF-4FBC-93BF-090DC586FAD5}" srcOrd="2" destOrd="0" presId="urn:microsoft.com/office/officeart/2005/8/layout/cycle7"/>
    <dgm:cxn modelId="{B4295E0C-452A-4ED9-B92A-41E2F42E617C}" type="presParOf" srcId="{E2048F79-AAC7-42A2-B826-56B7A520C81C}" destId="{3097DCC2-DE0A-44EC-A5C1-7691C909C3BF}" srcOrd="3" destOrd="0" presId="urn:microsoft.com/office/officeart/2005/8/layout/cycle7"/>
    <dgm:cxn modelId="{53237CF3-768C-4E0B-B51C-96C21A2E9C05}" type="presParOf" srcId="{3097DCC2-DE0A-44EC-A5C1-7691C909C3BF}" destId="{42C8B37F-E168-434C-B65C-32112A1D214A}" srcOrd="0" destOrd="0" presId="urn:microsoft.com/office/officeart/2005/8/layout/cycle7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6E676-6024-4ED2-A7A4-888A53502575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8B118039-BBAC-411E-A0FC-605B83664222}">
      <dgm:prSet phldrT="[Text]"/>
      <dgm:spPr/>
      <dgm:t>
        <a:bodyPr/>
        <a:lstStyle/>
        <a:p>
          <a:r>
            <a:rPr lang="lv-LV" dirty="0" smtClean="0"/>
            <a:t>SPP</a:t>
          </a:r>
          <a:endParaRPr lang="lv-LV" dirty="0"/>
        </a:p>
      </dgm:t>
    </dgm:pt>
    <dgm:pt modelId="{E3F9A2B9-1135-4C0C-A1C7-D88C6E1974E3}" type="parTrans" cxnId="{27119825-AB7C-47D3-93F2-2C790FAD2478}">
      <dgm:prSet/>
      <dgm:spPr/>
      <dgm:t>
        <a:bodyPr/>
        <a:lstStyle/>
        <a:p>
          <a:endParaRPr lang="lv-LV"/>
        </a:p>
      </dgm:t>
    </dgm:pt>
    <dgm:pt modelId="{16E935A4-605D-4634-9850-0C7C2940B75E}" type="sibTrans" cxnId="{27119825-AB7C-47D3-93F2-2C790FAD2478}">
      <dgm:prSet/>
      <dgm:spPr/>
      <dgm:t>
        <a:bodyPr/>
        <a:lstStyle/>
        <a:p>
          <a:endParaRPr lang="lv-LV"/>
        </a:p>
      </dgm:t>
    </dgm:pt>
    <dgm:pt modelId="{7DCA2868-850B-400A-B468-6EA45917657D}">
      <dgm:prSet phldrT="[Text]"/>
      <dgm:spPr/>
      <dgm:t>
        <a:bodyPr/>
        <a:lstStyle/>
        <a:p>
          <a:r>
            <a:rPr lang="lv-LV" dirty="0" smtClean="0"/>
            <a:t>VSAC</a:t>
          </a:r>
          <a:endParaRPr lang="lv-LV" dirty="0"/>
        </a:p>
      </dgm:t>
    </dgm:pt>
    <dgm:pt modelId="{81A00F9F-CA4A-4CAD-A80B-11D2D3B4F2B7}" type="parTrans" cxnId="{B80234A8-B02C-4208-9810-151193CB5A33}">
      <dgm:prSet/>
      <dgm:spPr/>
      <dgm:t>
        <a:bodyPr/>
        <a:lstStyle/>
        <a:p>
          <a:endParaRPr lang="lv-LV"/>
        </a:p>
      </dgm:t>
    </dgm:pt>
    <dgm:pt modelId="{A9218E02-DC67-48D5-8387-A8F7966F52DF}" type="sibTrans" cxnId="{B80234A8-B02C-4208-9810-151193CB5A33}">
      <dgm:prSet/>
      <dgm:spPr/>
      <dgm:t>
        <a:bodyPr/>
        <a:lstStyle/>
        <a:p>
          <a:endParaRPr lang="lv-LV"/>
        </a:p>
      </dgm:t>
    </dgm:pt>
    <dgm:pt modelId="{D4393619-5AF1-45A7-BBB4-5624C23CA511}">
      <dgm:prSet phldrT="[Text]"/>
      <dgm:spPr/>
      <dgm:t>
        <a:bodyPr/>
        <a:lstStyle/>
        <a:p>
          <a:r>
            <a:rPr lang="lv-LV" dirty="0" smtClean="0"/>
            <a:t>VAGGAN</a:t>
          </a:r>
          <a:endParaRPr lang="lv-LV" dirty="0"/>
        </a:p>
      </dgm:t>
    </dgm:pt>
    <dgm:pt modelId="{D7D58737-990B-4181-B075-2D790DC1AFE6}" type="parTrans" cxnId="{11771B9E-66BA-4E24-BE06-311F99E8138E}">
      <dgm:prSet/>
      <dgm:spPr/>
      <dgm:t>
        <a:bodyPr/>
        <a:lstStyle/>
        <a:p>
          <a:endParaRPr lang="lv-LV"/>
        </a:p>
      </dgm:t>
    </dgm:pt>
    <dgm:pt modelId="{E45A6449-CE29-4563-9F58-EB2F709D8F6F}" type="sibTrans" cxnId="{11771B9E-66BA-4E24-BE06-311F99E8138E}">
      <dgm:prSet/>
      <dgm:spPr/>
      <dgm:t>
        <a:bodyPr/>
        <a:lstStyle/>
        <a:p>
          <a:endParaRPr lang="lv-LV"/>
        </a:p>
      </dgm:t>
    </dgm:pt>
    <dgm:pt modelId="{851501CE-8955-4C77-AF81-8C048228D510}" type="pres">
      <dgm:prSet presAssocID="{B126E676-6024-4ED2-A7A4-888A535025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473D1-3AD9-4161-92CB-B1BFC9EE04DF}" type="pres">
      <dgm:prSet presAssocID="{8B118039-BBAC-411E-A0FC-605B836642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A38718A-0AE2-4C1E-B8F5-F2B352AC0BC1}" type="pres">
      <dgm:prSet presAssocID="{16E935A4-605D-4634-9850-0C7C2940B75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D5AAE5D-828F-4D06-B8DE-8EDE33DEDC89}" type="pres">
      <dgm:prSet presAssocID="{16E935A4-605D-4634-9850-0C7C2940B75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98FC9D5-61F5-4B4F-8562-E9DFF1346DE1}" type="pres">
      <dgm:prSet presAssocID="{7DCA2868-850B-400A-B468-6EA4591765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658DD-320E-4CF8-B1EA-0CD86E828481}" type="pres">
      <dgm:prSet presAssocID="{A9218E02-DC67-48D5-8387-A8F7966F52D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CDC82F-C945-49D9-B17A-A66D0ACDCA25}" type="pres">
      <dgm:prSet presAssocID="{A9218E02-DC67-48D5-8387-A8F7966F52D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33B74F4-544E-48C9-9966-88E8D0855417}" type="pres">
      <dgm:prSet presAssocID="{D4393619-5AF1-45A7-BBB4-5624C23CA5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91C60C8-0F94-48FB-8470-C0C3AF2C94C4}" type="pres">
      <dgm:prSet presAssocID="{E45A6449-CE29-4563-9F58-EB2F709D8F6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30F6964-E405-42D7-8ACB-5D85EED22405}" type="pres">
      <dgm:prSet presAssocID="{E45A6449-CE29-4563-9F58-EB2F709D8F6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493E045-79A7-40BF-983B-4DF35B6B326E}" type="presOf" srcId="{16E935A4-605D-4634-9850-0C7C2940B75E}" destId="{1D5AAE5D-828F-4D06-B8DE-8EDE33DEDC89}" srcOrd="1" destOrd="0" presId="urn:microsoft.com/office/officeart/2005/8/layout/cycle7"/>
    <dgm:cxn modelId="{A3665EAC-7065-4B37-9F81-BD149932E19E}" type="presOf" srcId="{B126E676-6024-4ED2-A7A4-888A53502575}" destId="{851501CE-8955-4C77-AF81-8C048228D510}" srcOrd="0" destOrd="0" presId="urn:microsoft.com/office/officeart/2005/8/layout/cycle7"/>
    <dgm:cxn modelId="{C82FD561-E441-4557-A3DF-C141E7FD6EDA}" type="presOf" srcId="{A9218E02-DC67-48D5-8387-A8F7966F52DF}" destId="{731658DD-320E-4CF8-B1EA-0CD86E828481}" srcOrd="0" destOrd="0" presId="urn:microsoft.com/office/officeart/2005/8/layout/cycle7"/>
    <dgm:cxn modelId="{DEF60177-11DF-424A-B18B-C160E8D9CB48}" type="presOf" srcId="{E45A6449-CE29-4563-9F58-EB2F709D8F6F}" destId="{F30F6964-E405-42D7-8ACB-5D85EED22405}" srcOrd="1" destOrd="0" presId="urn:microsoft.com/office/officeart/2005/8/layout/cycle7"/>
    <dgm:cxn modelId="{BEF940C2-B742-4BE1-9A40-DC0A5AD436A2}" type="presOf" srcId="{D4393619-5AF1-45A7-BBB4-5624C23CA511}" destId="{E33B74F4-544E-48C9-9966-88E8D0855417}" srcOrd="0" destOrd="0" presId="urn:microsoft.com/office/officeart/2005/8/layout/cycle7"/>
    <dgm:cxn modelId="{6A988F11-752F-427D-8889-6288FB727458}" type="presOf" srcId="{A9218E02-DC67-48D5-8387-A8F7966F52DF}" destId="{83CDC82F-C945-49D9-B17A-A66D0ACDCA25}" srcOrd="1" destOrd="0" presId="urn:microsoft.com/office/officeart/2005/8/layout/cycle7"/>
    <dgm:cxn modelId="{21C8B60E-B169-43FE-B53A-CDA31883BF78}" type="presOf" srcId="{7DCA2868-850B-400A-B468-6EA45917657D}" destId="{698FC9D5-61F5-4B4F-8562-E9DFF1346DE1}" srcOrd="0" destOrd="0" presId="urn:microsoft.com/office/officeart/2005/8/layout/cycle7"/>
    <dgm:cxn modelId="{FBA694C4-BF55-4EF4-BAD1-F80B3A88820E}" type="presOf" srcId="{16E935A4-605D-4634-9850-0C7C2940B75E}" destId="{CA38718A-0AE2-4C1E-B8F5-F2B352AC0BC1}" srcOrd="0" destOrd="0" presId="urn:microsoft.com/office/officeart/2005/8/layout/cycle7"/>
    <dgm:cxn modelId="{15798BDA-5C0A-4C5E-B914-3A14C576A381}" type="presOf" srcId="{8B118039-BBAC-411E-A0FC-605B83664222}" destId="{670473D1-3AD9-4161-92CB-B1BFC9EE04DF}" srcOrd="0" destOrd="0" presId="urn:microsoft.com/office/officeart/2005/8/layout/cycle7"/>
    <dgm:cxn modelId="{B80234A8-B02C-4208-9810-151193CB5A33}" srcId="{B126E676-6024-4ED2-A7A4-888A53502575}" destId="{7DCA2868-850B-400A-B468-6EA45917657D}" srcOrd="1" destOrd="0" parTransId="{81A00F9F-CA4A-4CAD-A80B-11D2D3B4F2B7}" sibTransId="{A9218E02-DC67-48D5-8387-A8F7966F52DF}"/>
    <dgm:cxn modelId="{27119825-AB7C-47D3-93F2-2C790FAD2478}" srcId="{B126E676-6024-4ED2-A7A4-888A53502575}" destId="{8B118039-BBAC-411E-A0FC-605B83664222}" srcOrd="0" destOrd="0" parTransId="{E3F9A2B9-1135-4C0C-A1C7-D88C6E1974E3}" sibTransId="{16E935A4-605D-4634-9850-0C7C2940B75E}"/>
    <dgm:cxn modelId="{11771B9E-66BA-4E24-BE06-311F99E8138E}" srcId="{B126E676-6024-4ED2-A7A4-888A53502575}" destId="{D4393619-5AF1-45A7-BBB4-5624C23CA511}" srcOrd="2" destOrd="0" parTransId="{D7D58737-990B-4181-B075-2D790DC1AFE6}" sibTransId="{E45A6449-CE29-4563-9F58-EB2F709D8F6F}"/>
    <dgm:cxn modelId="{5CA2E720-5A75-4C9D-989E-E070E6CEF653}" type="presOf" srcId="{E45A6449-CE29-4563-9F58-EB2F709D8F6F}" destId="{291C60C8-0F94-48FB-8470-C0C3AF2C94C4}" srcOrd="0" destOrd="0" presId="urn:microsoft.com/office/officeart/2005/8/layout/cycle7"/>
    <dgm:cxn modelId="{5BA8DB7F-1394-4211-8DA8-E91FEAF9C577}" type="presParOf" srcId="{851501CE-8955-4C77-AF81-8C048228D510}" destId="{670473D1-3AD9-4161-92CB-B1BFC9EE04DF}" srcOrd="0" destOrd="0" presId="urn:microsoft.com/office/officeart/2005/8/layout/cycle7"/>
    <dgm:cxn modelId="{3685A0F3-A543-43FA-B408-AEC831A2F444}" type="presParOf" srcId="{851501CE-8955-4C77-AF81-8C048228D510}" destId="{CA38718A-0AE2-4C1E-B8F5-F2B352AC0BC1}" srcOrd="1" destOrd="0" presId="urn:microsoft.com/office/officeart/2005/8/layout/cycle7"/>
    <dgm:cxn modelId="{23CBA774-BD9C-4DE4-BD49-B67EA2F264A2}" type="presParOf" srcId="{CA38718A-0AE2-4C1E-B8F5-F2B352AC0BC1}" destId="{1D5AAE5D-828F-4D06-B8DE-8EDE33DEDC89}" srcOrd="0" destOrd="0" presId="urn:microsoft.com/office/officeart/2005/8/layout/cycle7"/>
    <dgm:cxn modelId="{8497DB53-7C7D-439B-A411-0CFC90E5359E}" type="presParOf" srcId="{851501CE-8955-4C77-AF81-8C048228D510}" destId="{698FC9D5-61F5-4B4F-8562-E9DFF1346DE1}" srcOrd="2" destOrd="0" presId="urn:microsoft.com/office/officeart/2005/8/layout/cycle7"/>
    <dgm:cxn modelId="{5B500766-FED7-47DC-B19D-048DFC8ACA79}" type="presParOf" srcId="{851501CE-8955-4C77-AF81-8C048228D510}" destId="{731658DD-320E-4CF8-B1EA-0CD86E828481}" srcOrd="3" destOrd="0" presId="urn:microsoft.com/office/officeart/2005/8/layout/cycle7"/>
    <dgm:cxn modelId="{AD326C76-8D65-4BD2-9D4C-DB3935FB3DC3}" type="presParOf" srcId="{731658DD-320E-4CF8-B1EA-0CD86E828481}" destId="{83CDC82F-C945-49D9-B17A-A66D0ACDCA25}" srcOrd="0" destOrd="0" presId="urn:microsoft.com/office/officeart/2005/8/layout/cycle7"/>
    <dgm:cxn modelId="{8E89B46E-10A4-4A89-BDCD-2D54FA3FCD4E}" type="presParOf" srcId="{851501CE-8955-4C77-AF81-8C048228D510}" destId="{E33B74F4-544E-48C9-9966-88E8D0855417}" srcOrd="4" destOrd="0" presId="urn:microsoft.com/office/officeart/2005/8/layout/cycle7"/>
    <dgm:cxn modelId="{1A5C564F-07EB-454A-8A2C-F00956B77710}" type="presParOf" srcId="{851501CE-8955-4C77-AF81-8C048228D510}" destId="{291C60C8-0F94-48FB-8470-C0C3AF2C94C4}" srcOrd="5" destOrd="0" presId="urn:microsoft.com/office/officeart/2005/8/layout/cycle7"/>
    <dgm:cxn modelId="{45612BC7-B6A4-4864-AB3B-B83F032CD04D}" type="presParOf" srcId="{291C60C8-0F94-48FB-8470-C0C3AF2C94C4}" destId="{F30F6964-E405-42D7-8ACB-5D85EED22405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2293B-BCD6-4EFD-A499-266D63A03B2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6D926D07-9F2D-4FAF-8453-7F706E6CEE23}">
      <dgm:prSet phldrT="[Text]"/>
      <dgm:spPr/>
      <dgm:t>
        <a:bodyPr/>
        <a:lstStyle/>
        <a:p>
          <a:r>
            <a:rPr lang="lv-LV" b="1" dirty="0"/>
            <a:t>Zvani </a:t>
          </a:r>
          <a:r>
            <a:rPr lang="lv-LV" b="1" dirty="0" smtClean="0"/>
            <a:t>un dodies uz </a:t>
          </a:r>
          <a:r>
            <a:rPr lang="lv-LV" b="1" dirty="0"/>
            <a:t>SPP</a:t>
          </a:r>
        </a:p>
      </dgm:t>
    </dgm:pt>
    <dgm:pt modelId="{708BF1C8-D8EB-4DDD-8F30-28C4FC2959BB}" type="parTrans" cxnId="{A1F29BB0-4D68-45BC-AE84-8A4E6C4819B0}">
      <dgm:prSet/>
      <dgm:spPr/>
      <dgm:t>
        <a:bodyPr/>
        <a:lstStyle/>
        <a:p>
          <a:endParaRPr lang="lv-LV"/>
        </a:p>
      </dgm:t>
    </dgm:pt>
    <dgm:pt modelId="{69D07806-FE70-49DD-BC74-FE2A8AB50F14}" type="sibTrans" cxnId="{A1F29BB0-4D68-45BC-AE84-8A4E6C4819B0}">
      <dgm:prSet/>
      <dgm:spPr/>
      <dgm:t>
        <a:bodyPr/>
        <a:lstStyle/>
        <a:p>
          <a:endParaRPr lang="lv-LV"/>
        </a:p>
      </dgm:t>
    </dgm:pt>
    <dgm:pt modelId="{2A625F1C-4B95-49C7-86EA-A5DB68B71BD8}">
      <dgm:prSet phldrT="[Text]"/>
      <dgm:spPr/>
      <dgm:t>
        <a:bodyPr/>
        <a:lstStyle/>
        <a:p>
          <a:r>
            <a:rPr lang="lv-LV" b="1" dirty="0"/>
            <a:t>ET palīdzēs izvēlēties TP</a:t>
          </a:r>
        </a:p>
      </dgm:t>
    </dgm:pt>
    <dgm:pt modelId="{CBB3269A-38A3-45A9-B5CC-94235D8A00E0}" type="parTrans" cxnId="{34E95C9F-0FEA-412A-9508-CBE9259D2294}">
      <dgm:prSet/>
      <dgm:spPr/>
      <dgm:t>
        <a:bodyPr/>
        <a:lstStyle/>
        <a:p>
          <a:endParaRPr lang="lv-LV"/>
        </a:p>
      </dgm:t>
    </dgm:pt>
    <dgm:pt modelId="{F876B417-8512-4F4C-80F1-8ADD87612DD5}" type="sibTrans" cxnId="{34E95C9F-0FEA-412A-9508-CBE9259D2294}">
      <dgm:prSet/>
      <dgm:spPr/>
      <dgm:t>
        <a:bodyPr/>
        <a:lstStyle/>
        <a:p>
          <a:endParaRPr lang="lv-LV"/>
        </a:p>
      </dgm:t>
    </dgm:pt>
    <dgm:pt modelId="{0F08843A-E34B-4876-89B0-8F464DD7A753}">
      <dgm:prSet phldrT="[Text]"/>
      <dgm:spPr/>
      <dgm:t>
        <a:bodyPr/>
        <a:lstStyle/>
        <a:p>
          <a:r>
            <a:rPr lang="lv-LV" b="1" dirty="0"/>
            <a:t>Noslēdz patapinājuma līgumu</a:t>
          </a:r>
        </a:p>
      </dgm:t>
    </dgm:pt>
    <dgm:pt modelId="{006592D3-AB7E-46BA-9A5F-4D6544345C0B}" type="parTrans" cxnId="{BDBF51AF-297A-4588-B86B-37289B191A0D}">
      <dgm:prSet/>
      <dgm:spPr/>
      <dgm:t>
        <a:bodyPr/>
        <a:lstStyle/>
        <a:p>
          <a:endParaRPr lang="lv-LV"/>
        </a:p>
      </dgm:t>
    </dgm:pt>
    <dgm:pt modelId="{B76F74C3-5139-41F8-8FC8-7375AF071BA0}" type="sibTrans" cxnId="{BDBF51AF-297A-4588-B86B-37289B191A0D}">
      <dgm:prSet/>
      <dgm:spPr/>
      <dgm:t>
        <a:bodyPr/>
        <a:lstStyle/>
        <a:p>
          <a:endParaRPr lang="lv-LV"/>
        </a:p>
      </dgm:t>
    </dgm:pt>
    <dgm:pt modelId="{B4BF0CDA-53FB-4AD4-A060-25C5DCD0AB3E}">
      <dgm:prSet phldrT="[Text]"/>
      <dgm:spPr/>
      <dgm:t>
        <a:bodyPr/>
        <a:lstStyle/>
        <a:p>
          <a:r>
            <a:rPr lang="lv-LV" b="1" dirty="0"/>
            <a:t>Lieto TP</a:t>
          </a:r>
        </a:p>
      </dgm:t>
    </dgm:pt>
    <dgm:pt modelId="{7F19C3B3-337E-439F-9139-2466B4234490}" type="parTrans" cxnId="{85621547-2768-4403-92FC-8AF206F85EA3}">
      <dgm:prSet/>
      <dgm:spPr/>
      <dgm:t>
        <a:bodyPr/>
        <a:lstStyle/>
        <a:p>
          <a:endParaRPr lang="lv-LV"/>
        </a:p>
      </dgm:t>
    </dgm:pt>
    <dgm:pt modelId="{F60F07E2-B026-463C-8B26-9E93EE2EBD7D}" type="sibTrans" cxnId="{85621547-2768-4403-92FC-8AF206F85EA3}">
      <dgm:prSet/>
      <dgm:spPr/>
      <dgm:t>
        <a:bodyPr/>
        <a:lstStyle/>
        <a:p>
          <a:endParaRPr lang="lv-LV"/>
        </a:p>
      </dgm:t>
    </dgm:pt>
    <dgm:pt modelId="{4931285F-B7FF-4C9C-A944-C5D413063BEE}">
      <dgm:prSet phldrT="[Text]"/>
      <dgm:spPr/>
      <dgm:t>
        <a:bodyPr/>
        <a:lstStyle/>
        <a:p>
          <a:r>
            <a:rPr lang="lv-LV" b="1" dirty="0"/>
            <a:t>Regulāri </a:t>
          </a:r>
          <a:r>
            <a:rPr lang="lv-LV" b="1" dirty="0" smtClean="0"/>
            <a:t>sazināsimies par turpmāku TP lietošanu</a:t>
          </a:r>
        </a:p>
      </dgm:t>
    </dgm:pt>
    <dgm:pt modelId="{FC5D843A-D0AE-4A29-B44F-892C1C1C9B48}" type="parTrans" cxnId="{7486DC55-800A-4EE0-961D-CAB569A29469}">
      <dgm:prSet/>
      <dgm:spPr/>
      <dgm:t>
        <a:bodyPr/>
        <a:lstStyle/>
        <a:p>
          <a:endParaRPr lang="lv-LV"/>
        </a:p>
      </dgm:t>
    </dgm:pt>
    <dgm:pt modelId="{2D5CD16D-1F96-48E3-A93F-DCC07690B82D}" type="sibTrans" cxnId="{7486DC55-800A-4EE0-961D-CAB569A29469}">
      <dgm:prSet/>
      <dgm:spPr/>
      <dgm:t>
        <a:bodyPr/>
        <a:lstStyle/>
        <a:p>
          <a:endParaRPr lang="lv-LV"/>
        </a:p>
      </dgm:t>
    </dgm:pt>
    <dgm:pt modelId="{CA2C1481-7C32-493B-AE2D-2EB4ACB9B26A}" type="pres">
      <dgm:prSet presAssocID="{8872293B-BCD6-4EFD-A499-266D63A03B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B494E10-9617-4744-9E7B-A9703AF84E33}" type="pres">
      <dgm:prSet presAssocID="{6D926D07-9F2D-4FAF-8453-7F706E6CEE23}" presName="dummy" presStyleCnt="0"/>
      <dgm:spPr/>
    </dgm:pt>
    <dgm:pt modelId="{E12CB886-5836-450C-B06F-359428C5D26D}" type="pres">
      <dgm:prSet presAssocID="{6D926D07-9F2D-4FAF-8453-7F706E6CEE2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1A1B1E6-88EE-49FB-BF35-88DCDF6894E9}" type="pres">
      <dgm:prSet presAssocID="{69D07806-FE70-49DD-BC74-FE2A8AB50F14}" presName="sibTrans" presStyleLbl="node1" presStyleIdx="0" presStyleCnt="5" custLinFactNeighborX="214" custLinFactNeighborY="5427"/>
      <dgm:spPr/>
      <dgm:t>
        <a:bodyPr/>
        <a:lstStyle/>
        <a:p>
          <a:endParaRPr lang="lv-LV"/>
        </a:p>
      </dgm:t>
    </dgm:pt>
    <dgm:pt modelId="{B3824B08-AD08-46E3-9FD8-3E59F397B032}" type="pres">
      <dgm:prSet presAssocID="{2A625F1C-4B95-49C7-86EA-A5DB68B71BD8}" presName="dummy" presStyleCnt="0"/>
      <dgm:spPr/>
    </dgm:pt>
    <dgm:pt modelId="{8BD5F9C3-A3A9-4FCD-AD3D-929F2A11DAB1}" type="pres">
      <dgm:prSet presAssocID="{2A625F1C-4B95-49C7-86EA-A5DB68B71BD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DE6B336-B51B-4AC9-A0CA-FBC4CE8BAE22}" type="pres">
      <dgm:prSet presAssocID="{F876B417-8512-4F4C-80F1-8ADD87612DD5}" presName="sibTrans" presStyleLbl="node1" presStyleIdx="1" presStyleCnt="5"/>
      <dgm:spPr/>
      <dgm:t>
        <a:bodyPr/>
        <a:lstStyle/>
        <a:p>
          <a:endParaRPr lang="lv-LV"/>
        </a:p>
      </dgm:t>
    </dgm:pt>
    <dgm:pt modelId="{ED0EB073-2529-40C4-9879-2A34FD559A71}" type="pres">
      <dgm:prSet presAssocID="{0F08843A-E34B-4876-89B0-8F464DD7A753}" presName="dummy" presStyleCnt="0"/>
      <dgm:spPr/>
    </dgm:pt>
    <dgm:pt modelId="{984C05BD-EB47-44C0-9139-E7C354273A6A}" type="pres">
      <dgm:prSet presAssocID="{0F08843A-E34B-4876-89B0-8F464DD7A75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0B140C7-405B-4A5D-ABC8-A10FE944A9D4}" type="pres">
      <dgm:prSet presAssocID="{B76F74C3-5139-41F8-8FC8-7375AF071BA0}" presName="sibTrans" presStyleLbl="node1" presStyleIdx="2" presStyleCnt="5"/>
      <dgm:spPr/>
      <dgm:t>
        <a:bodyPr/>
        <a:lstStyle/>
        <a:p>
          <a:endParaRPr lang="lv-LV"/>
        </a:p>
      </dgm:t>
    </dgm:pt>
    <dgm:pt modelId="{A32570D5-6108-4FB1-9F36-236F1D194014}" type="pres">
      <dgm:prSet presAssocID="{B4BF0CDA-53FB-4AD4-A060-25C5DCD0AB3E}" presName="dummy" presStyleCnt="0"/>
      <dgm:spPr/>
    </dgm:pt>
    <dgm:pt modelId="{2DD80BD2-9B14-43A3-932C-BFD33B323C77}" type="pres">
      <dgm:prSet presAssocID="{B4BF0CDA-53FB-4AD4-A060-25C5DCD0AB3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29EFA1F-D275-443A-A00C-085429C95775}" type="pres">
      <dgm:prSet presAssocID="{F60F07E2-B026-463C-8B26-9E93EE2EBD7D}" presName="sibTrans" presStyleLbl="node1" presStyleIdx="3" presStyleCnt="5"/>
      <dgm:spPr/>
      <dgm:t>
        <a:bodyPr/>
        <a:lstStyle/>
        <a:p>
          <a:endParaRPr lang="lv-LV"/>
        </a:p>
      </dgm:t>
    </dgm:pt>
    <dgm:pt modelId="{CE7008FC-E01E-4814-9B79-5BB186AFD164}" type="pres">
      <dgm:prSet presAssocID="{4931285F-B7FF-4C9C-A944-C5D413063BEE}" presName="dummy" presStyleCnt="0"/>
      <dgm:spPr/>
    </dgm:pt>
    <dgm:pt modelId="{CA5615D0-C717-4E2C-BD9B-C2B4C5FD908E}" type="pres">
      <dgm:prSet presAssocID="{4931285F-B7FF-4C9C-A944-C5D413063BE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A7BECA4-25A5-4236-9458-E10F5F159C05}" type="pres">
      <dgm:prSet presAssocID="{2D5CD16D-1F96-48E3-A93F-DCC07690B82D}" presName="sibTrans" presStyleLbl="node1" presStyleIdx="4" presStyleCnt="5" custScaleX="106319" custLinFactNeighborX="-247" custLinFactNeighborY="3616"/>
      <dgm:spPr/>
      <dgm:t>
        <a:bodyPr/>
        <a:lstStyle/>
        <a:p>
          <a:endParaRPr lang="lv-LV"/>
        </a:p>
      </dgm:t>
    </dgm:pt>
  </dgm:ptLst>
  <dgm:cxnLst>
    <dgm:cxn modelId="{24519E53-FB06-41FA-9AE1-3A3C4017A30D}" type="presOf" srcId="{8872293B-BCD6-4EFD-A499-266D63A03B20}" destId="{CA2C1481-7C32-493B-AE2D-2EB4ACB9B26A}" srcOrd="0" destOrd="0" presId="urn:microsoft.com/office/officeart/2005/8/layout/cycle1"/>
    <dgm:cxn modelId="{A1F29BB0-4D68-45BC-AE84-8A4E6C4819B0}" srcId="{8872293B-BCD6-4EFD-A499-266D63A03B20}" destId="{6D926D07-9F2D-4FAF-8453-7F706E6CEE23}" srcOrd="0" destOrd="0" parTransId="{708BF1C8-D8EB-4DDD-8F30-28C4FC2959BB}" sibTransId="{69D07806-FE70-49DD-BC74-FE2A8AB50F14}"/>
    <dgm:cxn modelId="{B02609E9-0CEB-4C0E-9171-528FA102186F}" type="presOf" srcId="{F876B417-8512-4F4C-80F1-8ADD87612DD5}" destId="{7DE6B336-B51B-4AC9-A0CA-FBC4CE8BAE22}" srcOrd="0" destOrd="0" presId="urn:microsoft.com/office/officeart/2005/8/layout/cycle1"/>
    <dgm:cxn modelId="{CF2D8E33-90B4-4F2F-AC71-AB6DADF0AF08}" type="presOf" srcId="{69D07806-FE70-49DD-BC74-FE2A8AB50F14}" destId="{11A1B1E6-88EE-49FB-BF35-88DCDF6894E9}" srcOrd="0" destOrd="0" presId="urn:microsoft.com/office/officeart/2005/8/layout/cycle1"/>
    <dgm:cxn modelId="{D53291CE-CE8C-4C33-88F4-45BB8CAF71CA}" type="presOf" srcId="{F60F07E2-B026-463C-8B26-9E93EE2EBD7D}" destId="{029EFA1F-D275-443A-A00C-085429C95775}" srcOrd="0" destOrd="0" presId="urn:microsoft.com/office/officeart/2005/8/layout/cycle1"/>
    <dgm:cxn modelId="{B4FF2E7E-907C-46C6-86A1-B95016D408EB}" type="presOf" srcId="{B76F74C3-5139-41F8-8FC8-7375AF071BA0}" destId="{F0B140C7-405B-4A5D-ABC8-A10FE944A9D4}" srcOrd="0" destOrd="0" presId="urn:microsoft.com/office/officeart/2005/8/layout/cycle1"/>
    <dgm:cxn modelId="{218E6210-0E1D-4403-806C-FD38B4FDC17D}" type="presOf" srcId="{0F08843A-E34B-4876-89B0-8F464DD7A753}" destId="{984C05BD-EB47-44C0-9139-E7C354273A6A}" srcOrd="0" destOrd="0" presId="urn:microsoft.com/office/officeart/2005/8/layout/cycle1"/>
    <dgm:cxn modelId="{BDBF51AF-297A-4588-B86B-37289B191A0D}" srcId="{8872293B-BCD6-4EFD-A499-266D63A03B20}" destId="{0F08843A-E34B-4876-89B0-8F464DD7A753}" srcOrd="2" destOrd="0" parTransId="{006592D3-AB7E-46BA-9A5F-4D6544345C0B}" sibTransId="{B76F74C3-5139-41F8-8FC8-7375AF071BA0}"/>
    <dgm:cxn modelId="{9A74E3D9-F7EA-4511-B47E-56877BAC176A}" type="presOf" srcId="{B4BF0CDA-53FB-4AD4-A060-25C5DCD0AB3E}" destId="{2DD80BD2-9B14-43A3-932C-BFD33B323C77}" srcOrd="0" destOrd="0" presId="urn:microsoft.com/office/officeart/2005/8/layout/cycle1"/>
    <dgm:cxn modelId="{11878442-23B9-4CE8-8623-00688E08742E}" type="presOf" srcId="{2A625F1C-4B95-49C7-86EA-A5DB68B71BD8}" destId="{8BD5F9C3-A3A9-4FCD-AD3D-929F2A11DAB1}" srcOrd="0" destOrd="0" presId="urn:microsoft.com/office/officeart/2005/8/layout/cycle1"/>
    <dgm:cxn modelId="{85621547-2768-4403-92FC-8AF206F85EA3}" srcId="{8872293B-BCD6-4EFD-A499-266D63A03B20}" destId="{B4BF0CDA-53FB-4AD4-A060-25C5DCD0AB3E}" srcOrd="3" destOrd="0" parTransId="{7F19C3B3-337E-439F-9139-2466B4234490}" sibTransId="{F60F07E2-B026-463C-8B26-9E93EE2EBD7D}"/>
    <dgm:cxn modelId="{7EE242B0-262D-4241-88CB-6134C3AABF5E}" type="presOf" srcId="{4931285F-B7FF-4C9C-A944-C5D413063BEE}" destId="{CA5615D0-C717-4E2C-BD9B-C2B4C5FD908E}" srcOrd="0" destOrd="0" presId="urn:microsoft.com/office/officeart/2005/8/layout/cycle1"/>
    <dgm:cxn modelId="{7486DC55-800A-4EE0-961D-CAB569A29469}" srcId="{8872293B-BCD6-4EFD-A499-266D63A03B20}" destId="{4931285F-B7FF-4C9C-A944-C5D413063BEE}" srcOrd="4" destOrd="0" parTransId="{FC5D843A-D0AE-4A29-B44F-892C1C1C9B48}" sibTransId="{2D5CD16D-1F96-48E3-A93F-DCC07690B82D}"/>
    <dgm:cxn modelId="{1789A729-2BC1-406A-A0AD-52F01F36ABF0}" type="presOf" srcId="{6D926D07-9F2D-4FAF-8453-7F706E6CEE23}" destId="{E12CB886-5836-450C-B06F-359428C5D26D}" srcOrd="0" destOrd="0" presId="urn:microsoft.com/office/officeart/2005/8/layout/cycle1"/>
    <dgm:cxn modelId="{D5755706-632B-4C88-A773-63B84E22AC10}" type="presOf" srcId="{2D5CD16D-1F96-48E3-A93F-DCC07690B82D}" destId="{7A7BECA4-25A5-4236-9458-E10F5F159C05}" srcOrd="0" destOrd="0" presId="urn:microsoft.com/office/officeart/2005/8/layout/cycle1"/>
    <dgm:cxn modelId="{34E95C9F-0FEA-412A-9508-CBE9259D2294}" srcId="{8872293B-BCD6-4EFD-A499-266D63A03B20}" destId="{2A625F1C-4B95-49C7-86EA-A5DB68B71BD8}" srcOrd="1" destOrd="0" parTransId="{CBB3269A-38A3-45A9-B5CC-94235D8A00E0}" sibTransId="{F876B417-8512-4F4C-80F1-8ADD87612DD5}"/>
    <dgm:cxn modelId="{DA855272-827B-4C21-8758-FF26B4C016AB}" type="presParOf" srcId="{CA2C1481-7C32-493B-AE2D-2EB4ACB9B26A}" destId="{EB494E10-9617-4744-9E7B-A9703AF84E33}" srcOrd="0" destOrd="0" presId="urn:microsoft.com/office/officeart/2005/8/layout/cycle1"/>
    <dgm:cxn modelId="{E6B33006-71B3-4BC3-A96A-64C17CEC21F8}" type="presParOf" srcId="{CA2C1481-7C32-493B-AE2D-2EB4ACB9B26A}" destId="{E12CB886-5836-450C-B06F-359428C5D26D}" srcOrd="1" destOrd="0" presId="urn:microsoft.com/office/officeart/2005/8/layout/cycle1"/>
    <dgm:cxn modelId="{F95BDAC4-268F-4030-89E2-BCC5949F4890}" type="presParOf" srcId="{CA2C1481-7C32-493B-AE2D-2EB4ACB9B26A}" destId="{11A1B1E6-88EE-49FB-BF35-88DCDF6894E9}" srcOrd="2" destOrd="0" presId="urn:microsoft.com/office/officeart/2005/8/layout/cycle1"/>
    <dgm:cxn modelId="{2AB7F1E8-9342-4FBB-A092-E5439BC3ADE0}" type="presParOf" srcId="{CA2C1481-7C32-493B-AE2D-2EB4ACB9B26A}" destId="{B3824B08-AD08-46E3-9FD8-3E59F397B032}" srcOrd="3" destOrd="0" presId="urn:microsoft.com/office/officeart/2005/8/layout/cycle1"/>
    <dgm:cxn modelId="{39741E84-9917-4DBF-A55D-ECDF41136BCF}" type="presParOf" srcId="{CA2C1481-7C32-493B-AE2D-2EB4ACB9B26A}" destId="{8BD5F9C3-A3A9-4FCD-AD3D-929F2A11DAB1}" srcOrd="4" destOrd="0" presId="urn:microsoft.com/office/officeart/2005/8/layout/cycle1"/>
    <dgm:cxn modelId="{9D599429-D020-462A-8B8A-AA2AB477E963}" type="presParOf" srcId="{CA2C1481-7C32-493B-AE2D-2EB4ACB9B26A}" destId="{7DE6B336-B51B-4AC9-A0CA-FBC4CE8BAE22}" srcOrd="5" destOrd="0" presId="urn:microsoft.com/office/officeart/2005/8/layout/cycle1"/>
    <dgm:cxn modelId="{6C973D66-804D-457F-A63F-5A886861539E}" type="presParOf" srcId="{CA2C1481-7C32-493B-AE2D-2EB4ACB9B26A}" destId="{ED0EB073-2529-40C4-9879-2A34FD559A71}" srcOrd="6" destOrd="0" presId="urn:microsoft.com/office/officeart/2005/8/layout/cycle1"/>
    <dgm:cxn modelId="{92CAA17F-C3D3-469C-AC3A-79128DABEBB6}" type="presParOf" srcId="{CA2C1481-7C32-493B-AE2D-2EB4ACB9B26A}" destId="{984C05BD-EB47-44C0-9139-E7C354273A6A}" srcOrd="7" destOrd="0" presId="urn:microsoft.com/office/officeart/2005/8/layout/cycle1"/>
    <dgm:cxn modelId="{C1F38D90-286C-457F-9048-18E9B1A39F17}" type="presParOf" srcId="{CA2C1481-7C32-493B-AE2D-2EB4ACB9B26A}" destId="{F0B140C7-405B-4A5D-ABC8-A10FE944A9D4}" srcOrd="8" destOrd="0" presId="urn:microsoft.com/office/officeart/2005/8/layout/cycle1"/>
    <dgm:cxn modelId="{D7189044-051A-4E6C-ABF9-B2F0FE08FE51}" type="presParOf" srcId="{CA2C1481-7C32-493B-AE2D-2EB4ACB9B26A}" destId="{A32570D5-6108-4FB1-9F36-236F1D194014}" srcOrd="9" destOrd="0" presId="urn:microsoft.com/office/officeart/2005/8/layout/cycle1"/>
    <dgm:cxn modelId="{0F06BFB0-2C75-45E2-A8B2-50419CC86F82}" type="presParOf" srcId="{CA2C1481-7C32-493B-AE2D-2EB4ACB9B26A}" destId="{2DD80BD2-9B14-43A3-932C-BFD33B323C77}" srcOrd="10" destOrd="0" presId="urn:microsoft.com/office/officeart/2005/8/layout/cycle1"/>
    <dgm:cxn modelId="{913F0A8A-AFAD-46C1-9041-5CF56862BCBC}" type="presParOf" srcId="{CA2C1481-7C32-493B-AE2D-2EB4ACB9B26A}" destId="{029EFA1F-D275-443A-A00C-085429C95775}" srcOrd="11" destOrd="0" presId="urn:microsoft.com/office/officeart/2005/8/layout/cycle1"/>
    <dgm:cxn modelId="{7724F71B-4807-49DE-9850-86F061BCE6DF}" type="presParOf" srcId="{CA2C1481-7C32-493B-AE2D-2EB4ACB9B26A}" destId="{CE7008FC-E01E-4814-9B79-5BB186AFD164}" srcOrd="12" destOrd="0" presId="urn:microsoft.com/office/officeart/2005/8/layout/cycle1"/>
    <dgm:cxn modelId="{AD7A0656-AE93-4DEA-B2F0-80A329881EC3}" type="presParOf" srcId="{CA2C1481-7C32-493B-AE2D-2EB4ACB9B26A}" destId="{CA5615D0-C717-4E2C-BD9B-C2B4C5FD908E}" srcOrd="13" destOrd="0" presId="urn:microsoft.com/office/officeart/2005/8/layout/cycle1"/>
    <dgm:cxn modelId="{D6726032-9A51-4908-8CF2-9362D439F08F}" type="presParOf" srcId="{CA2C1481-7C32-493B-AE2D-2EB4ACB9B26A}" destId="{7A7BECA4-25A5-4236-9458-E10F5F159C05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C39D8-744C-4D6B-B62C-38FC8C526AA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B7256A76-629F-4BC1-8B6E-BF0773EA814B}">
      <dgm:prSet phldrT="[Text]"/>
      <dgm:spPr/>
      <dgm:t>
        <a:bodyPr/>
        <a:lstStyle/>
        <a:p>
          <a:r>
            <a:rPr lang="lv-LV" dirty="0" smtClean="0"/>
            <a:t>SPP</a:t>
          </a:r>
          <a:endParaRPr lang="lv-LV" dirty="0"/>
        </a:p>
      </dgm:t>
    </dgm:pt>
    <dgm:pt modelId="{65AAFE9F-D9C5-4497-8A5F-76A125BEC9E7}" type="parTrans" cxnId="{29F13A90-5C37-4878-BB69-880FF993DD27}">
      <dgm:prSet/>
      <dgm:spPr/>
      <dgm:t>
        <a:bodyPr/>
        <a:lstStyle/>
        <a:p>
          <a:endParaRPr lang="lv-LV"/>
        </a:p>
      </dgm:t>
    </dgm:pt>
    <dgm:pt modelId="{24718768-8D6D-4DC6-936F-302CFD55B26D}" type="sibTrans" cxnId="{29F13A90-5C37-4878-BB69-880FF993DD27}">
      <dgm:prSet/>
      <dgm:spPr/>
      <dgm:t>
        <a:bodyPr/>
        <a:lstStyle/>
        <a:p>
          <a:endParaRPr lang="lv-LV"/>
        </a:p>
      </dgm:t>
    </dgm:pt>
    <dgm:pt modelId="{5E1D63DE-BCAA-4893-BD1A-0442B6809E64}">
      <dgm:prSet phldrT="[Text]" custT="1"/>
      <dgm:spPr/>
      <dgm:t>
        <a:bodyPr/>
        <a:lstStyle/>
        <a:p>
          <a:r>
            <a:rPr lang="lv-LV" sz="2400" b="1" dirty="0" smtClean="0"/>
            <a:t>VSAC</a:t>
          </a:r>
          <a:endParaRPr lang="lv-LV" sz="2400" b="1" dirty="0"/>
        </a:p>
      </dgm:t>
    </dgm:pt>
    <dgm:pt modelId="{0DDE9065-BA01-49E1-BAD1-746E4A28463F}" type="parTrans" cxnId="{843C2470-D43A-4C49-A4DB-DC50BE78DE3E}">
      <dgm:prSet/>
      <dgm:spPr/>
      <dgm:t>
        <a:bodyPr/>
        <a:lstStyle/>
        <a:p>
          <a:endParaRPr lang="lv-LV"/>
        </a:p>
      </dgm:t>
    </dgm:pt>
    <dgm:pt modelId="{6180441C-A971-4842-977C-7F6B0A8D6894}" type="sibTrans" cxnId="{843C2470-D43A-4C49-A4DB-DC50BE78DE3E}">
      <dgm:prSet/>
      <dgm:spPr/>
      <dgm:t>
        <a:bodyPr/>
        <a:lstStyle/>
        <a:p>
          <a:endParaRPr lang="lv-LV"/>
        </a:p>
      </dgm:t>
    </dgm:pt>
    <dgm:pt modelId="{D2BD4686-9021-4A51-8067-5366B271C913}">
      <dgm:prSet phldrT="[Text]" custT="1"/>
      <dgm:spPr/>
      <dgm:t>
        <a:bodyPr/>
        <a:lstStyle/>
        <a:p>
          <a:r>
            <a:rPr lang="lv-LV" sz="2000" b="1" dirty="0" smtClean="0"/>
            <a:t>SLIMNĪCAS, REH.CENTRI</a:t>
          </a:r>
          <a:endParaRPr lang="lv-LV" sz="2000" b="1" dirty="0"/>
        </a:p>
      </dgm:t>
    </dgm:pt>
    <dgm:pt modelId="{2E18ABB4-6B07-40AB-AB14-09B56894EEEA}" type="parTrans" cxnId="{A6CE4648-2C07-4A55-A282-CF15CF685991}">
      <dgm:prSet/>
      <dgm:spPr/>
      <dgm:t>
        <a:bodyPr/>
        <a:lstStyle/>
        <a:p>
          <a:endParaRPr lang="lv-LV"/>
        </a:p>
      </dgm:t>
    </dgm:pt>
    <dgm:pt modelId="{ED609F5D-FCDB-4FFB-8EEC-F8F7802F6253}" type="sibTrans" cxnId="{A6CE4648-2C07-4A55-A282-CF15CF685991}">
      <dgm:prSet/>
      <dgm:spPr/>
      <dgm:t>
        <a:bodyPr/>
        <a:lstStyle/>
        <a:p>
          <a:endParaRPr lang="lv-LV"/>
        </a:p>
      </dgm:t>
    </dgm:pt>
    <dgm:pt modelId="{D0ED99BB-F497-4473-8128-A83B1805AB38}">
      <dgm:prSet phldrT="[Text]" custT="1"/>
      <dgm:spPr/>
      <dgm:t>
        <a:bodyPr/>
        <a:lstStyle/>
        <a:p>
          <a:r>
            <a:rPr lang="lv-LV" sz="2000" b="1" dirty="0" smtClean="0"/>
            <a:t>CITI  APRŪPES CENTRI</a:t>
          </a:r>
          <a:endParaRPr lang="lv-LV" sz="2000" b="1" dirty="0"/>
        </a:p>
      </dgm:t>
    </dgm:pt>
    <dgm:pt modelId="{30728F61-9934-4743-AF11-CB3814C24B07}" type="parTrans" cxnId="{BA1E6AFB-4196-42CF-A789-1A3BAA90BA92}">
      <dgm:prSet/>
      <dgm:spPr/>
      <dgm:t>
        <a:bodyPr/>
        <a:lstStyle/>
        <a:p>
          <a:endParaRPr lang="lv-LV"/>
        </a:p>
      </dgm:t>
    </dgm:pt>
    <dgm:pt modelId="{79FD5ED6-F158-443E-A94B-CF701E9A4268}" type="sibTrans" cxnId="{BA1E6AFB-4196-42CF-A789-1A3BAA90BA92}">
      <dgm:prSet/>
      <dgm:spPr/>
      <dgm:t>
        <a:bodyPr/>
        <a:lstStyle/>
        <a:p>
          <a:endParaRPr lang="lv-LV"/>
        </a:p>
      </dgm:t>
    </dgm:pt>
    <dgm:pt modelId="{4F750EDF-E15E-444C-B922-ECA548809659}">
      <dgm:prSet phldrT="[Text]" custT="1"/>
      <dgm:spPr/>
      <dgm:t>
        <a:bodyPr/>
        <a:lstStyle/>
        <a:p>
          <a:r>
            <a:rPr lang="lv-LV" sz="2000" b="1" dirty="0" smtClean="0"/>
            <a:t>PRIVĀT-</a:t>
          </a:r>
        </a:p>
        <a:p>
          <a:r>
            <a:rPr lang="lv-LV" sz="2000" b="1" dirty="0" smtClean="0"/>
            <a:t>PERSONAS</a:t>
          </a:r>
          <a:endParaRPr lang="lv-LV" sz="2000" b="1" dirty="0"/>
        </a:p>
      </dgm:t>
    </dgm:pt>
    <dgm:pt modelId="{06A74781-C12E-497F-8F7B-F3C62783C8BE}" type="parTrans" cxnId="{3FD093F7-BAC9-415F-A3BB-9916B278C859}">
      <dgm:prSet/>
      <dgm:spPr/>
      <dgm:t>
        <a:bodyPr/>
        <a:lstStyle/>
        <a:p>
          <a:endParaRPr lang="lv-LV"/>
        </a:p>
      </dgm:t>
    </dgm:pt>
    <dgm:pt modelId="{989BCA82-C2E5-4449-8630-72B441A54E2D}" type="sibTrans" cxnId="{3FD093F7-BAC9-415F-A3BB-9916B278C859}">
      <dgm:prSet/>
      <dgm:spPr/>
      <dgm:t>
        <a:bodyPr/>
        <a:lstStyle/>
        <a:p>
          <a:endParaRPr lang="lv-LV"/>
        </a:p>
      </dgm:t>
    </dgm:pt>
    <dgm:pt modelId="{C684443A-9104-490C-A070-9C2A055CA8A0}" type="pres">
      <dgm:prSet presAssocID="{0E6C39D8-744C-4D6B-B62C-38FC8C526A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43B1CBB-33EB-4A5C-9EF8-4B0D5E051D5A}" type="pres">
      <dgm:prSet presAssocID="{B7256A76-629F-4BC1-8B6E-BF0773EA814B}" presName="centerShape" presStyleLbl="node0" presStyleIdx="0" presStyleCnt="1"/>
      <dgm:spPr/>
      <dgm:t>
        <a:bodyPr/>
        <a:lstStyle/>
        <a:p>
          <a:endParaRPr lang="lv-LV"/>
        </a:p>
      </dgm:t>
    </dgm:pt>
    <dgm:pt modelId="{48B8C799-9447-49D7-A7DA-55E0952BF0F5}" type="pres">
      <dgm:prSet presAssocID="{0DDE9065-BA01-49E1-BAD1-746E4A28463F}" presName="parTrans" presStyleLbl="sibTrans2D1" presStyleIdx="0" presStyleCnt="4"/>
      <dgm:spPr/>
      <dgm:t>
        <a:bodyPr/>
        <a:lstStyle/>
        <a:p>
          <a:endParaRPr lang="lv-LV"/>
        </a:p>
      </dgm:t>
    </dgm:pt>
    <dgm:pt modelId="{BFDE53A4-D9C1-44FE-A92D-22BEEE51DC99}" type="pres">
      <dgm:prSet presAssocID="{0DDE9065-BA01-49E1-BAD1-746E4A28463F}" presName="connectorText" presStyleLbl="sibTrans2D1" presStyleIdx="0" presStyleCnt="4"/>
      <dgm:spPr/>
      <dgm:t>
        <a:bodyPr/>
        <a:lstStyle/>
        <a:p>
          <a:endParaRPr lang="lv-LV"/>
        </a:p>
      </dgm:t>
    </dgm:pt>
    <dgm:pt modelId="{C09862CB-3280-4CAB-9A0A-CD5369336CCD}" type="pres">
      <dgm:prSet presAssocID="{5E1D63DE-BCAA-4893-BD1A-0442B6809E64}" presName="node" presStyleLbl="node1" presStyleIdx="0" presStyleCnt="4" custScaleX="136959" custScaleY="134472" custRadScaleRad="124166" custRadScaleInc="8213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53067E-82A3-4651-A1E0-C9EFC64C2F2B}" type="pres">
      <dgm:prSet presAssocID="{2E18ABB4-6B07-40AB-AB14-09B56894EEEA}" presName="parTrans" presStyleLbl="sibTrans2D1" presStyleIdx="1" presStyleCnt="4"/>
      <dgm:spPr/>
      <dgm:t>
        <a:bodyPr/>
        <a:lstStyle/>
        <a:p>
          <a:endParaRPr lang="lv-LV"/>
        </a:p>
      </dgm:t>
    </dgm:pt>
    <dgm:pt modelId="{9AC799B1-5034-4EB6-8DE8-03FF2B8AA7A5}" type="pres">
      <dgm:prSet presAssocID="{2E18ABB4-6B07-40AB-AB14-09B56894EEEA}" presName="connectorText" presStyleLbl="sibTrans2D1" presStyleIdx="1" presStyleCnt="4"/>
      <dgm:spPr/>
      <dgm:t>
        <a:bodyPr/>
        <a:lstStyle/>
        <a:p>
          <a:endParaRPr lang="lv-LV"/>
        </a:p>
      </dgm:t>
    </dgm:pt>
    <dgm:pt modelId="{F5BB6F1F-8D62-4B5F-90C0-0A485274294D}" type="pres">
      <dgm:prSet presAssocID="{D2BD4686-9021-4A51-8067-5366B271C913}" presName="node" presStyleLbl="node1" presStyleIdx="1" presStyleCnt="4" custScaleX="145655" custScaleY="148790" custRadScaleRad="150626" custRadScaleInc="6499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0DD3A4A-00E4-4838-AEAE-B272664A8451}" type="pres">
      <dgm:prSet presAssocID="{30728F61-9934-4743-AF11-CB3814C24B07}" presName="parTrans" presStyleLbl="sibTrans2D1" presStyleIdx="2" presStyleCnt="4"/>
      <dgm:spPr/>
      <dgm:t>
        <a:bodyPr/>
        <a:lstStyle/>
        <a:p>
          <a:endParaRPr lang="lv-LV"/>
        </a:p>
      </dgm:t>
    </dgm:pt>
    <dgm:pt modelId="{AF9D292A-9D22-46FD-A531-A5D9A68EF12F}" type="pres">
      <dgm:prSet presAssocID="{30728F61-9934-4743-AF11-CB3814C24B07}" presName="connectorText" presStyleLbl="sibTrans2D1" presStyleIdx="2" presStyleCnt="4"/>
      <dgm:spPr/>
      <dgm:t>
        <a:bodyPr/>
        <a:lstStyle/>
        <a:p>
          <a:endParaRPr lang="lv-LV"/>
        </a:p>
      </dgm:t>
    </dgm:pt>
    <dgm:pt modelId="{91629F3D-E3E4-4A9C-A799-54B3C3EC5598}" type="pres">
      <dgm:prSet presAssocID="{D0ED99BB-F497-4473-8128-A83B1805AB38}" presName="node" presStyleLbl="node1" presStyleIdx="2" presStyleCnt="4" custScaleX="156248" custScaleY="147363" custRadScaleRad="136129" custRadScaleInc="7849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D22F8D2-6860-4426-BE71-DD8116B83B39}" type="pres">
      <dgm:prSet presAssocID="{06A74781-C12E-497F-8F7B-F3C62783C8BE}" presName="parTrans" presStyleLbl="sibTrans2D1" presStyleIdx="3" presStyleCnt="4"/>
      <dgm:spPr/>
      <dgm:t>
        <a:bodyPr/>
        <a:lstStyle/>
        <a:p>
          <a:endParaRPr lang="lv-LV"/>
        </a:p>
      </dgm:t>
    </dgm:pt>
    <dgm:pt modelId="{C280A165-DA9B-496A-8DB8-91307EE0CA89}" type="pres">
      <dgm:prSet presAssocID="{06A74781-C12E-497F-8F7B-F3C62783C8BE}" presName="connectorText" presStyleLbl="sibTrans2D1" presStyleIdx="3" presStyleCnt="4"/>
      <dgm:spPr/>
      <dgm:t>
        <a:bodyPr/>
        <a:lstStyle/>
        <a:p>
          <a:endParaRPr lang="lv-LV"/>
        </a:p>
      </dgm:t>
    </dgm:pt>
    <dgm:pt modelId="{8341B93D-AD49-468B-8445-335DE9F6FAB9}" type="pres">
      <dgm:prSet presAssocID="{4F750EDF-E15E-444C-B922-ECA548809659}" presName="node" presStyleLbl="node1" presStyleIdx="3" presStyleCnt="4" custScaleX="142946" custScaleY="136879" custRadScaleRad="146588" custRadScaleInc="7195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FFA7110-307A-4973-AA1C-9DB054D74528}" type="presOf" srcId="{4F750EDF-E15E-444C-B922-ECA548809659}" destId="{8341B93D-AD49-468B-8445-335DE9F6FAB9}" srcOrd="0" destOrd="0" presId="urn:microsoft.com/office/officeart/2005/8/layout/radial5"/>
    <dgm:cxn modelId="{7ACA0ADA-BCB5-4014-94E8-0113323F3E41}" type="presOf" srcId="{B7256A76-629F-4BC1-8B6E-BF0773EA814B}" destId="{643B1CBB-33EB-4A5C-9EF8-4B0D5E051D5A}" srcOrd="0" destOrd="0" presId="urn:microsoft.com/office/officeart/2005/8/layout/radial5"/>
    <dgm:cxn modelId="{A6CE4648-2C07-4A55-A282-CF15CF685991}" srcId="{B7256A76-629F-4BC1-8B6E-BF0773EA814B}" destId="{D2BD4686-9021-4A51-8067-5366B271C913}" srcOrd="1" destOrd="0" parTransId="{2E18ABB4-6B07-40AB-AB14-09B56894EEEA}" sibTransId="{ED609F5D-FCDB-4FFB-8EEC-F8F7802F6253}"/>
    <dgm:cxn modelId="{7AD5A57A-F3D0-4906-AD72-1381113B6DB0}" type="presOf" srcId="{D0ED99BB-F497-4473-8128-A83B1805AB38}" destId="{91629F3D-E3E4-4A9C-A799-54B3C3EC5598}" srcOrd="0" destOrd="0" presId="urn:microsoft.com/office/officeart/2005/8/layout/radial5"/>
    <dgm:cxn modelId="{843C2470-D43A-4C49-A4DB-DC50BE78DE3E}" srcId="{B7256A76-629F-4BC1-8B6E-BF0773EA814B}" destId="{5E1D63DE-BCAA-4893-BD1A-0442B6809E64}" srcOrd="0" destOrd="0" parTransId="{0DDE9065-BA01-49E1-BAD1-746E4A28463F}" sibTransId="{6180441C-A971-4842-977C-7F6B0A8D6894}"/>
    <dgm:cxn modelId="{29F13A90-5C37-4878-BB69-880FF993DD27}" srcId="{0E6C39D8-744C-4D6B-B62C-38FC8C526AAC}" destId="{B7256A76-629F-4BC1-8B6E-BF0773EA814B}" srcOrd="0" destOrd="0" parTransId="{65AAFE9F-D9C5-4497-8A5F-76A125BEC9E7}" sibTransId="{24718768-8D6D-4DC6-936F-302CFD55B26D}"/>
    <dgm:cxn modelId="{C9314C00-B25B-4081-BD0D-5E7289050CF3}" type="presOf" srcId="{30728F61-9934-4743-AF11-CB3814C24B07}" destId="{AF9D292A-9D22-46FD-A531-A5D9A68EF12F}" srcOrd="1" destOrd="0" presId="urn:microsoft.com/office/officeart/2005/8/layout/radial5"/>
    <dgm:cxn modelId="{7DF97761-40AD-4301-B8C5-E8FE0B342254}" type="presOf" srcId="{0DDE9065-BA01-49E1-BAD1-746E4A28463F}" destId="{48B8C799-9447-49D7-A7DA-55E0952BF0F5}" srcOrd="0" destOrd="0" presId="urn:microsoft.com/office/officeart/2005/8/layout/radial5"/>
    <dgm:cxn modelId="{0751F96C-C93B-4C6A-80A3-51765B9E78DD}" type="presOf" srcId="{5E1D63DE-BCAA-4893-BD1A-0442B6809E64}" destId="{C09862CB-3280-4CAB-9A0A-CD5369336CCD}" srcOrd="0" destOrd="0" presId="urn:microsoft.com/office/officeart/2005/8/layout/radial5"/>
    <dgm:cxn modelId="{BA1E6AFB-4196-42CF-A789-1A3BAA90BA92}" srcId="{B7256A76-629F-4BC1-8B6E-BF0773EA814B}" destId="{D0ED99BB-F497-4473-8128-A83B1805AB38}" srcOrd="2" destOrd="0" parTransId="{30728F61-9934-4743-AF11-CB3814C24B07}" sibTransId="{79FD5ED6-F158-443E-A94B-CF701E9A4268}"/>
    <dgm:cxn modelId="{345D05DE-2009-4EEB-90EF-E6C64FF9CFD1}" type="presOf" srcId="{2E18ABB4-6B07-40AB-AB14-09B56894EEEA}" destId="{6553067E-82A3-4651-A1E0-C9EFC64C2F2B}" srcOrd="0" destOrd="0" presId="urn:microsoft.com/office/officeart/2005/8/layout/radial5"/>
    <dgm:cxn modelId="{AB412208-F911-48EE-BD65-8152E1E39B39}" type="presOf" srcId="{D2BD4686-9021-4A51-8067-5366B271C913}" destId="{F5BB6F1F-8D62-4B5F-90C0-0A485274294D}" srcOrd="0" destOrd="0" presId="urn:microsoft.com/office/officeart/2005/8/layout/radial5"/>
    <dgm:cxn modelId="{3FD093F7-BAC9-415F-A3BB-9916B278C859}" srcId="{B7256A76-629F-4BC1-8B6E-BF0773EA814B}" destId="{4F750EDF-E15E-444C-B922-ECA548809659}" srcOrd="3" destOrd="0" parTransId="{06A74781-C12E-497F-8F7B-F3C62783C8BE}" sibTransId="{989BCA82-C2E5-4449-8630-72B441A54E2D}"/>
    <dgm:cxn modelId="{DD1475AE-54EB-4C32-9763-C17CEEFD35DC}" type="presOf" srcId="{0E6C39D8-744C-4D6B-B62C-38FC8C526AAC}" destId="{C684443A-9104-490C-A070-9C2A055CA8A0}" srcOrd="0" destOrd="0" presId="urn:microsoft.com/office/officeart/2005/8/layout/radial5"/>
    <dgm:cxn modelId="{3D3CA044-DFE8-4E82-BD2B-78EF0921E0DA}" type="presOf" srcId="{2E18ABB4-6B07-40AB-AB14-09B56894EEEA}" destId="{9AC799B1-5034-4EB6-8DE8-03FF2B8AA7A5}" srcOrd="1" destOrd="0" presId="urn:microsoft.com/office/officeart/2005/8/layout/radial5"/>
    <dgm:cxn modelId="{CD5CE610-74C1-42A8-9AA5-9ECFEE85BAC5}" type="presOf" srcId="{06A74781-C12E-497F-8F7B-F3C62783C8BE}" destId="{C280A165-DA9B-496A-8DB8-91307EE0CA89}" srcOrd="1" destOrd="0" presId="urn:microsoft.com/office/officeart/2005/8/layout/radial5"/>
    <dgm:cxn modelId="{D7971FFB-DED2-4ACE-9F8E-AD6A2CDAAC21}" type="presOf" srcId="{30728F61-9934-4743-AF11-CB3814C24B07}" destId="{10DD3A4A-00E4-4838-AEAE-B272664A8451}" srcOrd="0" destOrd="0" presId="urn:microsoft.com/office/officeart/2005/8/layout/radial5"/>
    <dgm:cxn modelId="{9D146D87-9B77-4B56-9FCC-8D6DCC4FA7BC}" type="presOf" srcId="{0DDE9065-BA01-49E1-BAD1-746E4A28463F}" destId="{BFDE53A4-D9C1-44FE-A92D-22BEEE51DC99}" srcOrd="1" destOrd="0" presId="urn:microsoft.com/office/officeart/2005/8/layout/radial5"/>
    <dgm:cxn modelId="{F7B603A2-066E-406E-A05E-9BBE5DDA3AF6}" type="presOf" srcId="{06A74781-C12E-497F-8F7B-F3C62783C8BE}" destId="{0D22F8D2-6860-4426-BE71-DD8116B83B39}" srcOrd="0" destOrd="0" presId="urn:microsoft.com/office/officeart/2005/8/layout/radial5"/>
    <dgm:cxn modelId="{676BFCA8-2D95-4AE2-B993-C31B737C0CAD}" type="presParOf" srcId="{C684443A-9104-490C-A070-9C2A055CA8A0}" destId="{643B1CBB-33EB-4A5C-9EF8-4B0D5E051D5A}" srcOrd="0" destOrd="0" presId="urn:microsoft.com/office/officeart/2005/8/layout/radial5"/>
    <dgm:cxn modelId="{2FF9AFD6-5020-4B3E-8352-36227D9C64E1}" type="presParOf" srcId="{C684443A-9104-490C-A070-9C2A055CA8A0}" destId="{48B8C799-9447-49D7-A7DA-55E0952BF0F5}" srcOrd="1" destOrd="0" presId="urn:microsoft.com/office/officeart/2005/8/layout/radial5"/>
    <dgm:cxn modelId="{5767DECB-E492-4392-A7FD-BEEDE439305A}" type="presParOf" srcId="{48B8C799-9447-49D7-A7DA-55E0952BF0F5}" destId="{BFDE53A4-D9C1-44FE-A92D-22BEEE51DC99}" srcOrd="0" destOrd="0" presId="urn:microsoft.com/office/officeart/2005/8/layout/radial5"/>
    <dgm:cxn modelId="{65FC129C-7C43-4E1D-A4B1-DC9E9EB55DED}" type="presParOf" srcId="{C684443A-9104-490C-A070-9C2A055CA8A0}" destId="{C09862CB-3280-4CAB-9A0A-CD5369336CCD}" srcOrd="2" destOrd="0" presId="urn:microsoft.com/office/officeart/2005/8/layout/radial5"/>
    <dgm:cxn modelId="{6327A21F-6E41-4517-B243-CCAF39FD0D60}" type="presParOf" srcId="{C684443A-9104-490C-A070-9C2A055CA8A0}" destId="{6553067E-82A3-4651-A1E0-C9EFC64C2F2B}" srcOrd="3" destOrd="0" presId="urn:microsoft.com/office/officeart/2005/8/layout/radial5"/>
    <dgm:cxn modelId="{643C9FE2-685A-4D9A-B496-1CE4D829FA72}" type="presParOf" srcId="{6553067E-82A3-4651-A1E0-C9EFC64C2F2B}" destId="{9AC799B1-5034-4EB6-8DE8-03FF2B8AA7A5}" srcOrd="0" destOrd="0" presId="urn:microsoft.com/office/officeart/2005/8/layout/radial5"/>
    <dgm:cxn modelId="{6B41F3D2-2A90-461D-8F4E-6DCCA1025F6E}" type="presParOf" srcId="{C684443A-9104-490C-A070-9C2A055CA8A0}" destId="{F5BB6F1F-8D62-4B5F-90C0-0A485274294D}" srcOrd="4" destOrd="0" presId="urn:microsoft.com/office/officeart/2005/8/layout/radial5"/>
    <dgm:cxn modelId="{BF98EDB7-D697-4355-9B7A-9F8D67DB3927}" type="presParOf" srcId="{C684443A-9104-490C-A070-9C2A055CA8A0}" destId="{10DD3A4A-00E4-4838-AEAE-B272664A8451}" srcOrd="5" destOrd="0" presId="urn:microsoft.com/office/officeart/2005/8/layout/radial5"/>
    <dgm:cxn modelId="{C9E7C7A6-42FB-4668-BED4-A10046F6E875}" type="presParOf" srcId="{10DD3A4A-00E4-4838-AEAE-B272664A8451}" destId="{AF9D292A-9D22-46FD-A531-A5D9A68EF12F}" srcOrd="0" destOrd="0" presId="urn:microsoft.com/office/officeart/2005/8/layout/radial5"/>
    <dgm:cxn modelId="{0AB8E10D-2273-4ED5-AAF2-EA0E6E615570}" type="presParOf" srcId="{C684443A-9104-490C-A070-9C2A055CA8A0}" destId="{91629F3D-E3E4-4A9C-A799-54B3C3EC5598}" srcOrd="6" destOrd="0" presId="urn:microsoft.com/office/officeart/2005/8/layout/radial5"/>
    <dgm:cxn modelId="{541D0DF7-35E6-4C2B-8020-3637537ED2D4}" type="presParOf" srcId="{C684443A-9104-490C-A070-9C2A055CA8A0}" destId="{0D22F8D2-6860-4426-BE71-DD8116B83B39}" srcOrd="7" destOrd="0" presId="urn:microsoft.com/office/officeart/2005/8/layout/radial5"/>
    <dgm:cxn modelId="{A104540B-1E78-45AD-9A29-C24D76E8DCFA}" type="presParOf" srcId="{0D22F8D2-6860-4426-BE71-DD8116B83B39}" destId="{C280A165-DA9B-496A-8DB8-91307EE0CA89}" srcOrd="0" destOrd="0" presId="urn:microsoft.com/office/officeart/2005/8/layout/radial5"/>
    <dgm:cxn modelId="{A03FD470-844B-4CC3-8EC8-9B22F7086296}" type="presParOf" srcId="{C684443A-9104-490C-A070-9C2A055CA8A0}" destId="{8341B93D-AD49-468B-8445-335DE9F6FAB9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CEB71-DA1A-480F-91A4-6EE430B4A1D4}">
      <dsp:nvSpPr>
        <dsp:cNvPr id="0" name=""/>
        <dsp:cNvSpPr/>
      </dsp:nvSpPr>
      <dsp:spPr>
        <a:xfrm>
          <a:off x="1179380" y="1176489"/>
          <a:ext cx="2093574" cy="10467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800" kern="1200" dirty="0" smtClean="0"/>
            <a:t>VAGGAN</a:t>
          </a:r>
          <a:endParaRPr lang="lv-LV" sz="3800" kern="1200" dirty="0"/>
        </a:p>
      </dsp:txBody>
      <dsp:txXfrm>
        <a:off x="1179380" y="1176489"/>
        <a:ext cx="2093574" cy="1046787"/>
      </dsp:txXfrm>
    </dsp:sp>
    <dsp:sp modelId="{59693BEA-0A2E-4CDE-A996-9F74FEF42B9A}">
      <dsp:nvSpPr>
        <dsp:cNvPr id="0" name=""/>
        <dsp:cNvSpPr/>
      </dsp:nvSpPr>
      <dsp:spPr>
        <a:xfrm rot="5">
          <a:off x="3464757" y="1516697"/>
          <a:ext cx="1534421" cy="3663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500" kern="1200"/>
        </a:p>
      </dsp:txBody>
      <dsp:txXfrm rot="5">
        <a:off x="3464757" y="1516697"/>
        <a:ext cx="1534421" cy="366375"/>
      </dsp:txXfrm>
    </dsp:sp>
    <dsp:sp modelId="{F27E0F07-5AFF-4FBC-93BF-090DC586FAD5}">
      <dsp:nvSpPr>
        <dsp:cNvPr id="0" name=""/>
        <dsp:cNvSpPr/>
      </dsp:nvSpPr>
      <dsp:spPr>
        <a:xfrm>
          <a:off x="5190982" y="1176494"/>
          <a:ext cx="2093574" cy="104678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800" kern="1200" dirty="0" smtClean="0"/>
            <a:t>VSAC</a:t>
          </a:r>
          <a:endParaRPr lang="lv-LV" sz="3800" kern="1200" dirty="0"/>
        </a:p>
      </dsp:txBody>
      <dsp:txXfrm>
        <a:off x="5190982" y="1176494"/>
        <a:ext cx="2093574" cy="1046787"/>
      </dsp:txXfrm>
    </dsp:sp>
    <dsp:sp modelId="{3097DCC2-DE0A-44EC-A5C1-7691C909C3BF}">
      <dsp:nvSpPr>
        <dsp:cNvPr id="0" name=""/>
        <dsp:cNvSpPr/>
      </dsp:nvSpPr>
      <dsp:spPr>
        <a:xfrm rot="10800005">
          <a:off x="3464757" y="1516697"/>
          <a:ext cx="1534421" cy="366375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500" kern="1200"/>
        </a:p>
      </dsp:txBody>
      <dsp:txXfrm rot="10800005">
        <a:off x="3464757" y="1516697"/>
        <a:ext cx="1534421" cy="3663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2CB886-5836-450C-B06F-359428C5D26D}">
      <dsp:nvSpPr>
        <dsp:cNvPr id="0" name=""/>
        <dsp:cNvSpPr/>
      </dsp:nvSpPr>
      <dsp:spPr>
        <a:xfrm>
          <a:off x="2919548" y="31123"/>
          <a:ext cx="1060078" cy="106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b="1" kern="1200" dirty="0"/>
            <a:t>Zvani </a:t>
          </a:r>
          <a:r>
            <a:rPr lang="lv-LV" sz="1300" b="1" kern="1200" dirty="0" smtClean="0"/>
            <a:t>un dodies uz </a:t>
          </a:r>
          <a:r>
            <a:rPr lang="lv-LV" sz="1300" b="1" kern="1200" dirty="0"/>
            <a:t>SPP</a:t>
          </a:r>
        </a:p>
      </dsp:txBody>
      <dsp:txXfrm>
        <a:off x="2919548" y="31123"/>
        <a:ext cx="1060078" cy="1060078"/>
      </dsp:txXfrm>
    </dsp:sp>
    <dsp:sp modelId="{11A1B1E6-88EE-49FB-BF35-88DCDF6894E9}">
      <dsp:nvSpPr>
        <dsp:cNvPr id="0" name=""/>
        <dsp:cNvSpPr/>
      </dsp:nvSpPr>
      <dsp:spPr>
        <a:xfrm>
          <a:off x="432044" y="216032"/>
          <a:ext cx="3977469" cy="3977469"/>
        </a:xfrm>
        <a:prstGeom prst="circularArrow">
          <a:avLst>
            <a:gd name="adj1" fmla="val 5197"/>
            <a:gd name="adj2" fmla="val 335694"/>
            <a:gd name="adj3" fmla="val 21294133"/>
            <a:gd name="adj4" fmla="val 19765458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5F9C3-A3A9-4FCD-AD3D-929F2A11DAB1}">
      <dsp:nvSpPr>
        <dsp:cNvPr id="0" name=""/>
        <dsp:cNvSpPr/>
      </dsp:nvSpPr>
      <dsp:spPr>
        <a:xfrm>
          <a:off x="3560646" y="2004222"/>
          <a:ext cx="1060078" cy="106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b="1" kern="1200" dirty="0"/>
            <a:t>ET palīdzēs izvēlēties TP</a:t>
          </a:r>
        </a:p>
      </dsp:txBody>
      <dsp:txXfrm>
        <a:off x="3560646" y="2004222"/>
        <a:ext cx="1060078" cy="1060078"/>
      </dsp:txXfrm>
    </dsp:sp>
    <dsp:sp modelId="{7DE6B336-B51B-4AC9-A0CA-FBC4CE8BAE22}">
      <dsp:nvSpPr>
        <dsp:cNvPr id="0" name=""/>
        <dsp:cNvSpPr/>
      </dsp:nvSpPr>
      <dsp:spPr>
        <a:xfrm>
          <a:off x="423533" y="175"/>
          <a:ext cx="3977469" cy="3977469"/>
        </a:xfrm>
        <a:prstGeom prst="circularArrow">
          <a:avLst>
            <a:gd name="adj1" fmla="val 5197"/>
            <a:gd name="adj2" fmla="val 335694"/>
            <a:gd name="adj3" fmla="val 4015621"/>
            <a:gd name="adj4" fmla="val 225258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C05BD-EB47-44C0-9139-E7C354273A6A}">
      <dsp:nvSpPr>
        <dsp:cNvPr id="0" name=""/>
        <dsp:cNvSpPr/>
      </dsp:nvSpPr>
      <dsp:spPr>
        <a:xfrm>
          <a:off x="1882228" y="3223664"/>
          <a:ext cx="1060078" cy="106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b="1" kern="1200" dirty="0"/>
            <a:t>Noslēdz patapinājuma līgumu</a:t>
          </a:r>
        </a:p>
      </dsp:txBody>
      <dsp:txXfrm>
        <a:off x="1882228" y="3223664"/>
        <a:ext cx="1060078" cy="1060078"/>
      </dsp:txXfrm>
    </dsp:sp>
    <dsp:sp modelId="{F0B140C7-405B-4A5D-ABC8-A10FE944A9D4}">
      <dsp:nvSpPr>
        <dsp:cNvPr id="0" name=""/>
        <dsp:cNvSpPr/>
      </dsp:nvSpPr>
      <dsp:spPr>
        <a:xfrm>
          <a:off x="423533" y="175"/>
          <a:ext cx="3977469" cy="3977469"/>
        </a:xfrm>
        <a:prstGeom prst="circularArrow">
          <a:avLst>
            <a:gd name="adj1" fmla="val 5197"/>
            <a:gd name="adj2" fmla="val 335694"/>
            <a:gd name="adj3" fmla="val 8211721"/>
            <a:gd name="adj4" fmla="val 644868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80BD2-9B14-43A3-932C-BFD33B323C77}">
      <dsp:nvSpPr>
        <dsp:cNvPr id="0" name=""/>
        <dsp:cNvSpPr/>
      </dsp:nvSpPr>
      <dsp:spPr>
        <a:xfrm>
          <a:off x="203810" y="2004222"/>
          <a:ext cx="1060078" cy="106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b="1" kern="1200" dirty="0"/>
            <a:t>Lieto TP</a:t>
          </a:r>
        </a:p>
      </dsp:txBody>
      <dsp:txXfrm>
        <a:off x="203810" y="2004222"/>
        <a:ext cx="1060078" cy="1060078"/>
      </dsp:txXfrm>
    </dsp:sp>
    <dsp:sp modelId="{029EFA1F-D275-443A-A00C-085429C95775}">
      <dsp:nvSpPr>
        <dsp:cNvPr id="0" name=""/>
        <dsp:cNvSpPr/>
      </dsp:nvSpPr>
      <dsp:spPr>
        <a:xfrm>
          <a:off x="423533" y="175"/>
          <a:ext cx="3977469" cy="3977469"/>
        </a:xfrm>
        <a:prstGeom prst="circularArrow">
          <a:avLst>
            <a:gd name="adj1" fmla="val 5197"/>
            <a:gd name="adj2" fmla="val 335694"/>
            <a:gd name="adj3" fmla="val 12298847"/>
            <a:gd name="adj4" fmla="val 1077017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615D0-C717-4E2C-BD9B-C2B4C5FD908E}">
      <dsp:nvSpPr>
        <dsp:cNvPr id="0" name=""/>
        <dsp:cNvSpPr/>
      </dsp:nvSpPr>
      <dsp:spPr>
        <a:xfrm>
          <a:off x="844909" y="31123"/>
          <a:ext cx="1060078" cy="106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b="1" kern="1200" dirty="0"/>
            <a:t>Regulāri </a:t>
          </a:r>
          <a:r>
            <a:rPr lang="lv-LV" sz="1300" b="1" kern="1200" dirty="0" smtClean="0"/>
            <a:t>sazināsimies par turpmāku TP lietošanu</a:t>
          </a:r>
        </a:p>
      </dsp:txBody>
      <dsp:txXfrm>
        <a:off x="844909" y="31123"/>
        <a:ext cx="1060078" cy="1060078"/>
      </dsp:txXfrm>
    </dsp:sp>
    <dsp:sp modelId="{7A7BECA4-25A5-4236-9458-E10F5F159C05}">
      <dsp:nvSpPr>
        <dsp:cNvPr id="0" name=""/>
        <dsp:cNvSpPr/>
      </dsp:nvSpPr>
      <dsp:spPr>
        <a:xfrm>
          <a:off x="288040" y="144000"/>
          <a:ext cx="4228806" cy="3977469"/>
        </a:xfrm>
        <a:prstGeom prst="circularArrow">
          <a:avLst>
            <a:gd name="adj1" fmla="val 5197"/>
            <a:gd name="adj2" fmla="val 335694"/>
            <a:gd name="adj3" fmla="val 16866607"/>
            <a:gd name="adj4" fmla="val 15197699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B1CBB-33EB-4A5C-9EF8-4B0D5E051D5A}">
      <dsp:nvSpPr>
        <dsp:cNvPr id="0" name=""/>
        <dsp:cNvSpPr/>
      </dsp:nvSpPr>
      <dsp:spPr>
        <a:xfrm>
          <a:off x="3458062" y="1774981"/>
          <a:ext cx="1295920" cy="12959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200" kern="1200" dirty="0" smtClean="0"/>
            <a:t>SPP</a:t>
          </a:r>
          <a:endParaRPr lang="lv-LV" sz="4200" kern="1200" dirty="0"/>
        </a:p>
      </dsp:txBody>
      <dsp:txXfrm>
        <a:off x="3458062" y="1774981"/>
        <a:ext cx="1295920" cy="1295920"/>
      </dsp:txXfrm>
    </dsp:sp>
    <dsp:sp modelId="{48B8C799-9447-49D7-A7DA-55E0952BF0F5}">
      <dsp:nvSpPr>
        <dsp:cNvPr id="0" name=""/>
        <dsp:cNvSpPr/>
      </dsp:nvSpPr>
      <dsp:spPr>
        <a:xfrm rot="18417672">
          <a:off x="4514954" y="1403464"/>
          <a:ext cx="384878" cy="440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kern="1200"/>
        </a:p>
      </dsp:txBody>
      <dsp:txXfrm rot="18417672">
        <a:off x="4514954" y="1403464"/>
        <a:ext cx="384878" cy="440613"/>
      </dsp:txXfrm>
    </dsp:sp>
    <dsp:sp modelId="{C09862CB-3280-4CAB-9A0A-CD5369336CCD}">
      <dsp:nvSpPr>
        <dsp:cNvPr id="0" name=""/>
        <dsp:cNvSpPr/>
      </dsp:nvSpPr>
      <dsp:spPr>
        <a:xfrm>
          <a:off x="4572168" y="-247184"/>
          <a:ext cx="1774880" cy="17426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VSAC</a:t>
          </a:r>
          <a:endParaRPr lang="lv-LV" sz="2400" b="1" kern="1200" dirty="0"/>
        </a:p>
      </dsp:txBody>
      <dsp:txXfrm>
        <a:off x="4572168" y="-247184"/>
        <a:ext cx="1774880" cy="1742650"/>
      </dsp:txXfrm>
    </dsp:sp>
    <dsp:sp modelId="{6553067E-82A3-4651-A1E0-C9EFC64C2F2B}">
      <dsp:nvSpPr>
        <dsp:cNvPr id="0" name=""/>
        <dsp:cNvSpPr/>
      </dsp:nvSpPr>
      <dsp:spPr>
        <a:xfrm rot="1754811">
          <a:off x="4850823" y="2788028"/>
          <a:ext cx="601258" cy="440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kern="1200"/>
        </a:p>
      </dsp:txBody>
      <dsp:txXfrm rot="1754811">
        <a:off x="4850823" y="2788028"/>
        <a:ext cx="601258" cy="440613"/>
      </dsp:txXfrm>
    </dsp:sp>
    <dsp:sp modelId="{F5BB6F1F-8D62-4B5F-90C0-0A485274294D}">
      <dsp:nvSpPr>
        <dsp:cNvPr id="0" name=""/>
        <dsp:cNvSpPr/>
      </dsp:nvSpPr>
      <dsp:spPr>
        <a:xfrm>
          <a:off x="5545034" y="2793100"/>
          <a:ext cx="1887573" cy="19282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SLIMNĪCAS, REH.CENTRI</a:t>
          </a:r>
          <a:endParaRPr lang="lv-LV" sz="2000" b="1" kern="1200" dirty="0"/>
        </a:p>
      </dsp:txBody>
      <dsp:txXfrm>
        <a:off x="5545034" y="2793100"/>
        <a:ext cx="1887573" cy="1928200"/>
      </dsp:txXfrm>
    </dsp:sp>
    <dsp:sp modelId="{10DD3A4A-00E4-4838-AEAE-B272664A8451}">
      <dsp:nvSpPr>
        <dsp:cNvPr id="0" name=""/>
        <dsp:cNvSpPr/>
      </dsp:nvSpPr>
      <dsp:spPr>
        <a:xfrm rot="7692394">
          <a:off x="3319016" y="2972337"/>
          <a:ext cx="362335" cy="440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kern="1200"/>
        </a:p>
      </dsp:txBody>
      <dsp:txXfrm rot="7692394">
        <a:off x="3319016" y="2972337"/>
        <a:ext cx="362335" cy="440613"/>
      </dsp:txXfrm>
    </dsp:sp>
    <dsp:sp modelId="{91629F3D-E3E4-4A9C-A799-54B3C3EC5598}">
      <dsp:nvSpPr>
        <dsp:cNvPr id="0" name=""/>
        <dsp:cNvSpPr/>
      </dsp:nvSpPr>
      <dsp:spPr>
        <a:xfrm>
          <a:off x="1666530" y="3281140"/>
          <a:ext cx="2024850" cy="190970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CITI  APRŪPES CENTRI</a:t>
          </a:r>
          <a:endParaRPr lang="lv-LV" sz="2000" b="1" kern="1200" dirty="0"/>
        </a:p>
      </dsp:txBody>
      <dsp:txXfrm>
        <a:off x="1666530" y="3281140"/>
        <a:ext cx="2024850" cy="1909707"/>
      </dsp:txXfrm>
    </dsp:sp>
    <dsp:sp modelId="{0D22F8D2-6860-4426-BE71-DD8116B83B39}">
      <dsp:nvSpPr>
        <dsp:cNvPr id="0" name=""/>
        <dsp:cNvSpPr/>
      </dsp:nvSpPr>
      <dsp:spPr>
        <a:xfrm rot="12742704">
          <a:off x="2819896" y="1571166"/>
          <a:ext cx="580523" cy="440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kern="1200"/>
        </a:p>
      </dsp:txBody>
      <dsp:txXfrm rot="12742704">
        <a:off x="2819896" y="1571166"/>
        <a:ext cx="580523" cy="440613"/>
      </dsp:txXfrm>
    </dsp:sp>
    <dsp:sp modelId="{8341B93D-AD49-468B-8445-335DE9F6FAB9}">
      <dsp:nvSpPr>
        <dsp:cNvPr id="0" name=""/>
        <dsp:cNvSpPr/>
      </dsp:nvSpPr>
      <dsp:spPr>
        <a:xfrm>
          <a:off x="935267" y="112789"/>
          <a:ext cx="1852467" cy="177384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PRIVĀT-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PERSONAS</a:t>
          </a:r>
          <a:endParaRPr lang="lv-LV" sz="2000" b="1" kern="1200" dirty="0"/>
        </a:p>
      </dsp:txBody>
      <dsp:txXfrm>
        <a:off x="935267" y="112789"/>
        <a:ext cx="1852467" cy="177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9EAE-E82D-4458-90E7-D1463EEB867E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3E7D-0DF5-4F08-AF7E-8793C068703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124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83" algn="l" defTabSz="9143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Labdien, </a:t>
            </a:r>
            <a:r>
              <a:rPr lang="lv-LV" dirty="0" err="1" smtClean="0"/>
              <a:t>hello</a:t>
            </a:r>
            <a:r>
              <a:rPr lang="lv-LV" dirty="0" smtClean="0"/>
              <a:t>, </a:t>
            </a:r>
            <a:r>
              <a:rPr lang="lv-LV" dirty="0" err="1" smtClean="0"/>
              <a:t>zdrastvujtje</a:t>
            </a:r>
            <a:r>
              <a:rPr lang="lv-LV" dirty="0" smtClean="0"/>
              <a:t>,</a:t>
            </a:r>
            <a:r>
              <a:rPr lang="lv-LV" baseline="0" dirty="0" smtClean="0"/>
              <a:t> </a:t>
            </a:r>
            <a:r>
              <a:rPr lang="lv-LV" b="1" dirty="0" err="1" smtClean="0"/>
              <a:t>god</a:t>
            </a:r>
            <a:r>
              <a:rPr lang="lv-LV" b="1" dirty="0" smtClean="0"/>
              <a:t> </a:t>
            </a:r>
            <a:r>
              <a:rPr lang="lv-LV" b="1" dirty="0" err="1" smtClean="0"/>
              <a:t>eftermiddag</a:t>
            </a:r>
            <a:r>
              <a:rPr lang="lv-LV" b="1" dirty="0" smtClean="0"/>
              <a:t>, </a:t>
            </a:r>
            <a:r>
              <a:rPr lang="lv-LV" baseline="0" dirty="0" smtClean="0"/>
              <a:t>laba diena !</a:t>
            </a:r>
          </a:p>
          <a:p>
            <a:r>
              <a:rPr lang="lv-LV" baseline="0" dirty="0" smtClean="0"/>
              <a:t>Prieks visus sveicināt </a:t>
            </a:r>
          </a:p>
          <a:p>
            <a:r>
              <a:rPr lang="lv-LV" baseline="0" dirty="0" smtClean="0"/>
              <a:t>Aicinu dziedāt Lauru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Zviedrijas</a:t>
            </a:r>
            <a:r>
              <a:rPr lang="lv-LV" baseline="0" dirty="0" smtClean="0"/>
              <a:t> labdarības fonds “VAGGAN”  bija izveidojis sadarbību ar VSAC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b="0" dirty="0" smtClean="0">
                <a:latin typeface="Cambria" pitchFamily="18" charset="0"/>
              </a:rPr>
              <a:t>Biedrības „Speciālo palīglīdzekļu parks” izveidi ierosināja Zviedrijas labdarības fonds „</a:t>
            </a:r>
            <a:r>
              <a:rPr lang="lv-LV" b="0" i="1" dirty="0" smtClean="0">
                <a:latin typeface="Cambria" pitchFamily="18" charset="0"/>
              </a:rPr>
              <a:t>VAGGAN</a:t>
            </a:r>
            <a:r>
              <a:rPr lang="lv-LV" b="0" dirty="0" smtClean="0">
                <a:latin typeface="Cambria" pitchFamily="18" charset="0"/>
              </a:rPr>
              <a:t>”, kura atbalstītāji ir zviedru uzņēmēji.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Pašlaik noliktavā</a:t>
            </a:r>
            <a:r>
              <a:rPr lang="lv-LV" baseline="0" dirty="0" smtClean="0"/>
              <a:t> tiek uzturēti ap ~800 palīglīdzekļu vienību. Veidi – higiēnas, pašaprūpes, mobilitātes un brīvā laika.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3E7D-0DF5-4F08-AF7E-8793C0687031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Apmēram</a:t>
            </a:r>
            <a:r>
              <a:rPr lang="lv-LV" baseline="0" dirty="0" smtClean="0"/>
              <a:t> puse no tiem ir reģistrēti SPP datubāzē.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3E7D-0DF5-4F08-AF7E-8793C0687031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Ap 300 vienības ievadītas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6F5A-A0DF-4721-B9EE-3D20417F8578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1" indent="0">
              <a:buNone/>
              <a:defRPr sz="1700" b="1"/>
            </a:lvl4pPr>
            <a:lvl5pPr marL="1828642" indent="0">
              <a:buNone/>
              <a:defRPr sz="1700" b="1"/>
            </a:lvl5pPr>
            <a:lvl6pPr marL="2285802" indent="0">
              <a:buNone/>
              <a:defRPr sz="1700" b="1"/>
            </a:lvl6pPr>
            <a:lvl7pPr marL="2742963" indent="0">
              <a:buNone/>
              <a:defRPr sz="1700" b="1"/>
            </a:lvl7pPr>
            <a:lvl8pPr marL="3200124" indent="0">
              <a:buNone/>
              <a:defRPr sz="1700" b="1"/>
            </a:lvl8pPr>
            <a:lvl9pPr marL="36572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1" indent="0">
              <a:buNone/>
              <a:defRPr sz="1700" b="1"/>
            </a:lvl4pPr>
            <a:lvl5pPr marL="1828642" indent="0">
              <a:buNone/>
              <a:defRPr sz="1700" b="1"/>
            </a:lvl5pPr>
            <a:lvl6pPr marL="2285802" indent="0">
              <a:buNone/>
              <a:defRPr sz="1700" b="1"/>
            </a:lvl6pPr>
            <a:lvl7pPr marL="2742963" indent="0">
              <a:buNone/>
              <a:defRPr sz="1700" b="1"/>
            </a:lvl7pPr>
            <a:lvl8pPr marL="3200124" indent="0">
              <a:buNone/>
              <a:defRPr sz="1700" b="1"/>
            </a:lvl8pPr>
            <a:lvl9pPr marL="36572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1" indent="0">
              <a:buNone/>
              <a:defRPr sz="1100"/>
            </a:lvl2pPr>
            <a:lvl3pPr marL="914322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2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4" indent="0">
              <a:buNone/>
              <a:defRPr sz="2000"/>
            </a:lvl8pPr>
            <a:lvl9pPr marL="3657283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1" indent="0">
              <a:buNone/>
              <a:defRPr sz="1100"/>
            </a:lvl2pPr>
            <a:lvl3pPr marL="914322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41EA-562F-41A3-8448-FBD93142A88B}" type="datetimeFigureOut">
              <a:rPr lang="lv-LV" smtClean="0"/>
              <a:pPr/>
              <a:t>2014.12.16.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CFE4E-5681-44DF-93EC-3C449ADA5A60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3" indent="-228580" algn="l" defTabSz="9143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4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3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ppbiedriba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SPP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Virsraksts 3"/>
          <p:cNvSpPr txBox="1">
            <a:spLocks/>
          </p:cNvSpPr>
          <p:nvPr/>
        </p:nvSpPr>
        <p:spPr>
          <a:xfrm>
            <a:off x="611560" y="215323"/>
            <a:ext cx="7920880" cy="638203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vert="horz" lIns="91432" tIns="45715" rIns="91432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lv-LV" sz="2400" dirty="0" smtClean="0">
                <a:latin typeface="Cambria" panose="02040503050406030204" pitchFamily="18" charset="0"/>
                <a:ea typeface="+mj-ea"/>
                <a:cs typeface="+mj-cs"/>
              </a:rPr>
              <a:t>BIEDRĪBA</a:t>
            </a:r>
            <a:r>
              <a:rPr lang="lv-LV" sz="4300" dirty="0" smtClean="0">
                <a:latin typeface="Cambria" panose="02040503050406030204" pitchFamily="18" charset="0"/>
                <a:ea typeface="+mj-ea"/>
                <a:cs typeface="+mj-cs"/>
              </a:rPr>
              <a:t> </a:t>
            </a:r>
            <a:br>
              <a:rPr lang="lv-LV" sz="4300" dirty="0" smtClean="0">
                <a:latin typeface="Cambria" panose="02040503050406030204" pitchFamily="18" charset="0"/>
                <a:ea typeface="+mj-ea"/>
                <a:cs typeface="+mj-cs"/>
              </a:rPr>
            </a:br>
            <a:r>
              <a:rPr lang="lv-LV" sz="43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SPECIĀLO PALĪGLĪDZEKĻU </a:t>
            </a:r>
            <a:br>
              <a:rPr lang="lv-LV" sz="43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lv-LV" sz="43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PARKS</a:t>
            </a:r>
            <a:r>
              <a:rPr lang="lv-LV" sz="43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lang="lv-LV" sz="43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lv-LV" sz="43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lang="lv-LV" sz="43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lv-LV" sz="43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lang="lv-LV" sz="4300" b="1" dirty="0" smtClean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endParaRPr lang="lv-LV" sz="4300" b="1" dirty="0">
              <a:solidFill>
                <a:srgbClr val="00206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5" name="Picture 4" descr="IMG_5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6866" y="3656073"/>
            <a:ext cx="6525495" cy="222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TP saņemšanai 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vai pielāgošanai nepieciešams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15328" cy="4525963"/>
          </a:xfrm>
        </p:spPr>
        <p:txBody>
          <a:bodyPr/>
          <a:lstStyle/>
          <a:p>
            <a:pPr>
              <a:buNone/>
            </a:pPr>
            <a:endParaRPr lang="lv-LV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Ergoterapeita izsniegts atzinums par nepieciešamo TP </a:t>
            </a:r>
            <a:endParaRPr lang="lv-LV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Calibri" pitchFamily="34" charset="0"/>
              <a:buChar char="⁺"/>
            </a:pP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Sēdēšanas novērtējums (palīglīdzekļiem ar sēdēšanas nepieciešamību)</a:t>
            </a:r>
          </a:p>
          <a:p>
            <a:pPr lvl="1"/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Basic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Seating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Assessment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Seating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Matters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Detailed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Assessment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Form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Seating Matters Ltd</a:t>
            </a:r>
            <a:r>
              <a:rPr lang="lv-LV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1">
              <a:buNone/>
            </a:pP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lvl="1">
              <a:buNone/>
            </a:pPr>
            <a:endParaRPr lang="lv-LV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4572001" y="274643"/>
            <a:ext cx="4114801" cy="2235924"/>
          </a:xfrm>
        </p:spPr>
        <p:txBody>
          <a:bodyPr>
            <a:noAutofit/>
          </a:bodyPr>
          <a:lstStyle/>
          <a:p>
            <a:pPr algn="l"/>
            <a:r>
              <a:rPr lang="lv-LV" sz="2000" u="sng" dirty="0" smtClean="0"/>
              <a:t/>
            </a:r>
            <a:br>
              <a:rPr lang="lv-LV" sz="2000" u="sng" dirty="0" smtClean="0"/>
            </a:br>
            <a:r>
              <a:rPr lang="lv-LV" sz="2000" u="sng" dirty="0"/>
              <a:t/>
            </a:r>
            <a:br>
              <a:rPr lang="lv-LV" sz="2000" u="sng" dirty="0"/>
            </a:br>
            <a:endParaRPr lang="lv-LV" sz="2000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71221440"/>
              </p:ext>
            </p:extLst>
          </p:nvPr>
        </p:nvGraphicFramePr>
        <p:xfrm>
          <a:off x="2195736" y="2572756"/>
          <a:ext cx="4824536" cy="428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Documents and Settings\madza\Local Settings\Temporary Internet Files\Content.IE5\OCKWFO24\MC900442139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628801"/>
            <a:ext cx="459218" cy="45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ircular Arrow 19"/>
          <p:cNvSpPr/>
          <p:nvPr/>
        </p:nvSpPr>
        <p:spPr>
          <a:xfrm>
            <a:off x="1619672" y="764705"/>
            <a:ext cx="4203984" cy="4203983"/>
          </a:xfrm>
          <a:prstGeom prst="circularArrow">
            <a:avLst>
              <a:gd name="adj1" fmla="val 4042"/>
              <a:gd name="adj2" fmla="val 390183"/>
              <a:gd name="adj3" fmla="val 21430595"/>
              <a:gd name="adj4" fmla="val 20167495"/>
              <a:gd name="adj5" fmla="val 5294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Picture 20" descr="C:\Documents and Settings\madza\Local Settings\Temporary Internet Files\Content.IE5\ZDC13HRR\MC900433856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501008"/>
            <a:ext cx="1640008" cy="18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7545" y="332655"/>
            <a:ext cx="8208912" cy="1143000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pPr algn="ctr"/>
            <a:r>
              <a:rPr lang="lv-LV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Kā saņemt tehnisko palīglīdzekli SPP </a:t>
            </a:r>
            <a:endParaRPr lang="lv-LV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1680" y="1628800"/>
            <a:ext cx="6089029" cy="44563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lvl="0">
              <a:spcBef>
                <a:spcPct val="20000"/>
              </a:spcBef>
            </a:pPr>
            <a:r>
              <a:rPr lang="lv-LV" sz="23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Ir vajadzība pēc kāda tehniskā palīglīdzekļa</a:t>
            </a:r>
            <a:r>
              <a:rPr lang="lv-LV" sz="23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?</a:t>
            </a:r>
            <a:endParaRPr lang="lv-LV" sz="23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345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266928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SPP klienti</a:t>
            </a:r>
            <a:endParaRPr lang="lv-LV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196752"/>
          <a:ext cx="8229600" cy="492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a vietturis 4"/>
          <p:cNvSpPr>
            <a:spLocks noGrp="1"/>
          </p:cNvSpPr>
          <p:nvPr>
            <p:ph type="body" idx="1"/>
          </p:nvPr>
        </p:nvSpPr>
        <p:spPr>
          <a:xfrm>
            <a:off x="2339752" y="5013176"/>
            <a:ext cx="4400228" cy="1561342"/>
          </a:xfrm>
        </p:spPr>
        <p:txBody>
          <a:bodyPr>
            <a:normAutofit/>
          </a:bodyPr>
          <a:lstStyle/>
          <a:p>
            <a:r>
              <a:rPr lang="lv-LV" sz="2200" dirty="0" smtClean="0">
                <a:latin typeface="Cambria" pitchFamily="18" charset="0"/>
              </a:rPr>
              <a:t>Telefons</a:t>
            </a:r>
            <a:r>
              <a:rPr lang="lv-LV" sz="2200" dirty="0">
                <a:latin typeface="Cambria" pitchFamily="18" charset="0"/>
              </a:rPr>
              <a:t>:  +371 25522788</a:t>
            </a:r>
          </a:p>
          <a:p>
            <a:r>
              <a:rPr lang="lv-LV" sz="2200" dirty="0" smtClean="0">
                <a:latin typeface="Cambria" pitchFamily="18" charset="0"/>
              </a:rPr>
              <a:t>E-pasts: </a:t>
            </a:r>
            <a:r>
              <a:rPr lang="lv-LV" sz="2200" u="sng" dirty="0" err="1">
                <a:latin typeface="Cambria" pitchFamily="18" charset="0"/>
                <a:hlinkClick r:id="rId2"/>
              </a:rPr>
              <a:t>sppbiedriba@gmail.com</a:t>
            </a:r>
            <a:endParaRPr lang="lv-LV" sz="2200" dirty="0">
              <a:latin typeface="Cambria" pitchFamily="18" charset="0"/>
            </a:endParaRPr>
          </a:p>
          <a:p>
            <a:r>
              <a:rPr lang="lv-LV" sz="2200" dirty="0" smtClean="0">
                <a:latin typeface="Cambria" pitchFamily="18" charset="0"/>
              </a:rPr>
              <a:t>Adrese: Murjāņu  </a:t>
            </a:r>
            <a:r>
              <a:rPr lang="lv-LV" sz="2200" dirty="0">
                <a:latin typeface="Cambria" pitchFamily="18" charset="0"/>
              </a:rPr>
              <a:t>iela 1a, </a:t>
            </a:r>
            <a:r>
              <a:rPr lang="lv-LV" sz="2200" dirty="0" smtClean="0">
                <a:latin typeface="Cambria" pitchFamily="18" charset="0"/>
              </a:rPr>
              <a:t>Rīgā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823731" cy="362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Paldies par uzmanību !</a:t>
            </a:r>
            <a:endParaRPr lang="lv-LV" sz="4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2362275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Biedrība “Speciālo palīglīdzekļu parks“ (SPP) dibināta 2013.gada 31.oktobrī ar mērķi:</a:t>
            </a:r>
            <a:endParaRPr lang="lv-LV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ksta vietturis 4"/>
          <p:cNvSpPr>
            <a:spLocks noGrp="1"/>
          </p:cNvSpPr>
          <p:nvPr>
            <p:ph idx="1"/>
          </p:nvPr>
        </p:nvSpPr>
        <p:spPr>
          <a:xfrm>
            <a:off x="395536" y="2780929"/>
            <a:ext cx="8352929" cy="38058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lv-LV" sz="2900" dirty="0" smtClean="0">
              <a:latin typeface="Cambria" panose="02040503050406030204" pitchFamily="18" charset="0"/>
            </a:endParaRPr>
          </a:p>
          <a:p>
            <a:pPr algn="just"/>
            <a:r>
              <a:rPr lang="lv-LV" sz="29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paplašināt iespēju Latvijas iedzīvotājiem</a:t>
            </a:r>
            <a:r>
              <a:rPr lang="lv-LV" sz="29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it īpaši sociāli mazaizsargātām personu grupām, saņemt ikdienas dzīves kvalitātes nodrošināšanai nepieciešamos tehniskos </a:t>
            </a:r>
            <a:r>
              <a:rPr lang="lv-LV" sz="29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palīglīdzekļus, </a:t>
            </a:r>
            <a:r>
              <a:rPr lang="lv-LV" sz="29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tā uzlabojot </a:t>
            </a:r>
            <a:r>
              <a:rPr lang="lv-LV" sz="29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viņu </a:t>
            </a:r>
            <a:r>
              <a:rPr lang="lv-LV" sz="29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funkcionēšanas spējas </a:t>
            </a:r>
            <a:r>
              <a:rPr lang="lv-LV" sz="29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un veicinot iekļaušanos sabiedrībā. </a:t>
            </a:r>
          </a:p>
          <a:p>
            <a:pPr algn="just"/>
            <a:endParaRPr lang="lv-LV" sz="29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23529" y="260648"/>
          <a:ext cx="851567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SPP RAŠANĀS VĒSTURE</a:t>
            </a:r>
            <a:endParaRPr lang="lv-LV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268761"/>
            <a:ext cx="5904656" cy="46166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2011 - 2013</a:t>
            </a:r>
            <a:endParaRPr lang="lv-LV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2492897"/>
            <a:ext cx="3970784" cy="3888432"/>
          </a:xfrm>
          <a:prstGeom prst="rect">
            <a:avLst/>
          </a:prstGeom>
        </p:spPr>
        <p:txBody>
          <a:bodyPr vert="horz" lIns="91432" tIns="45715" rIns="91432" bIns="45715" rtlCol="0">
            <a:normAutofit fontScale="92500" lnSpcReduction="10000"/>
          </a:bodyPr>
          <a:lstStyle/>
          <a:p>
            <a:pPr marL="342871" indent="-342871">
              <a:spcBef>
                <a:spcPct val="20000"/>
              </a:spcBef>
            </a:pPr>
            <a:endParaRPr lang="lv-LV" sz="2800" dirty="0" smtClean="0"/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Valsts sociālās aprūpes centrs “Rīga” </a:t>
            </a:r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7 filiāles</a:t>
            </a:r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~ 1000 klienti - bērni, pieaugušie, cilvēki ar invaliditāti</a:t>
            </a:r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dirty="0" smtClean="0"/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dirty="0" smtClean="0"/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2" y="2924947"/>
            <a:ext cx="3890391" cy="2664294"/>
          </a:xfrm>
          <a:prstGeom prst="rect">
            <a:avLst/>
          </a:prstGeom>
        </p:spPr>
        <p:txBody>
          <a:bodyPr vert="horz" lIns="91432" tIns="45715" rIns="91432" bIns="45715" rtlCol="0">
            <a:normAutofit fontScale="92500" lnSpcReduction="10000"/>
          </a:bodyPr>
          <a:lstStyle/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Zviedrijas labdarības fonds </a:t>
            </a:r>
          </a:p>
          <a:p>
            <a:pPr marL="342871" indent="-34287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Microsoft, </a:t>
            </a:r>
            <a:r>
              <a:rPr lang="lv-LV" sz="32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Dagens</a:t>
            </a: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lv-LV" sz="32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Medicin</a:t>
            </a: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lv-LV" sz="32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Sodexo</a:t>
            </a: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lv-LV" sz="32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Stocholm</a:t>
            </a: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HP, </a:t>
            </a:r>
            <a:r>
              <a:rPr lang="lv-LV" sz="32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ICAkuriren</a:t>
            </a: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u.c.</a:t>
            </a:r>
          </a:p>
          <a:p>
            <a:pPr marL="342871" indent="-342871">
              <a:spcBef>
                <a:spcPct val="20000"/>
              </a:spcBef>
              <a:defRPr/>
            </a:pPr>
            <a:endParaRPr lang="lv-LV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Cambria" pitchFamily="18" charset="0"/>
              </a:rPr>
              <a:t>SPP galvenā sadarbība</a:t>
            </a:r>
            <a:endParaRPr lang="lv-LV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SPP šobrīd piedāvā </a:t>
            </a:r>
            <a:endParaRPr lang="lv-LV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Content Placeholder 4" descr="20140307_135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3" y="2312877"/>
            <a:ext cx="4604329" cy="3453247"/>
          </a:xfrm>
        </p:spPr>
      </p:pic>
      <p:sp>
        <p:nvSpPr>
          <p:cNvPr id="4" name="Rectangle 3"/>
          <p:cNvSpPr/>
          <p:nvPr/>
        </p:nvSpPr>
        <p:spPr>
          <a:xfrm>
            <a:off x="323528" y="1628800"/>
            <a:ext cx="3857432" cy="4118832"/>
          </a:xfrm>
          <a:prstGeom prst="rect">
            <a:avLst/>
          </a:prstGeom>
        </p:spPr>
        <p:txBody>
          <a:bodyPr wrap="square" lIns="116598" tIns="58299" rIns="116598" bIns="58299">
            <a:spAutoFit/>
          </a:bodyPr>
          <a:lstStyle/>
          <a:p>
            <a:endParaRPr lang="lv-LV" sz="2000" b="1" u="sng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64369" indent="-364369">
              <a:buFont typeface="Wingdings" pitchFamily="2" charset="2"/>
              <a:buChar char="§"/>
            </a:pPr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Tehniskos palīglīdzekļus (TP) – bērniem un pieaugušajiem</a:t>
            </a:r>
          </a:p>
          <a:p>
            <a:pPr>
              <a:buFont typeface="Wingdings" pitchFamily="2" charset="2"/>
              <a:buChar char="§"/>
            </a:pPr>
            <a:endParaRPr lang="lv-LV" sz="20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64369" indent="-364369">
              <a:buFont typeface="Wingdings" pitchFamily="2" charset="2"/>
              <a:buChar char="§"/>
            </a:pPr>
            <a:r>
              <a:rPr lang="lv-LV" sz="2000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Ergoterapeita</a:t>
            </a:r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(ET) konsultācijas</a:t>
            </a:r>
          </a:p>
          <a:p>
            <a:pPr marL="364369" indent="-364369">
              <a:buFont typeface="Wingdings" pitchFamily="2" charset="2"/>
              <a:buChar char="§"/>
            </a:pPr>
            <a:endParaRPr lang="lv-LV" sz="20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64369" indent="-364369">
              <a:buFont typeface="Wingdings" pitchFamily="2" charset="2"/>
              <a:buChar char="§"/>
            </a:pPr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Tehnisko palīglīdzekļu lietošanas apmācības</a:t>
            </a:r>
          </a:p>
          <a:p>
            <a:pPr marL="364369" indent="-364369">
              <a:buFont typeface="Wingdings" pitchFamily="2" charset="2"/>
              <a:buChar char="§"/>
            </a:pPr>
            <a:endParaRPr lang="lv-LV" sz="20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64369" indent="-364369">
              <a:buFont typeface="Wingdings" pitchFamily="2" charset="2"/>
              <a:buChar char="§"/>
            </a:pPr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Tehnisko palīglīdzekļu apkopi</a:t>
            </a:r>
            <a:endParaRPr lang="lv-LV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SPP noliktava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lv-LV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lv-LV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Murjāņu ielā 1a</a:t>
            </a:r>
            <a:br>
              <a:rPr lang="lv-LV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lv-LV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Content Placeholder 3" descr="40% of tec aid is ready and waitinig for peo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8229600" cy="1958853"/>
          </a:xfrm>
        </p:spPr>
      </p:pic>
      <p:pic>
        <p:nvPicPr>
          <p:cNvPr id="7" name="Picture 6" descr="IMG_5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3789040"/>
            <a:ext cx="4968552" cy="2789363"/>
          </a:xfrm>
          <a:prstGeom prst="rect">
            <a:avLst/>
          </a:prstGeom>
        </p:spPr>
      </p:pic>
      <p:pic>
        <p:nvPicPr>
          <p:cNvPr id="8" name="Picture 7" descr="IMG_59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9" y="3645025"/>
            <a:ext cx="165744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SPP – Microsoft datubāze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4525963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Izstrādāta saņēmto palīglīdzekļu precīzai uzskaitei un pārvaldīšanai</a:t>
            </a: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Ietver 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informāciju par tehniskā palīglīdzekļa specifikāciju (izmēri, aprīkojums)</a:t>
            </a: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Katrs palīglīdzeklis tiek vizualizēts 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lv-LV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Tuvākajā nākotnē informācija par palīglīdzekļiem tiks publicēta mājas lapā.</a:t>
            </a:r>
            <a:endParaRPr lang="lv-LV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SPP – Microsoft datubāze</a:t>
            </a:r>
            <a:endParaRPr lang="lv-LV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Content Placeholder 5" descr="Datu bāzes profils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4" y="1124745"/>
            <a:ext cx="6192687" cy="3754119"/>
          </a:xfrm>
        </p:spPr>
      </p:pic>
      <p:pic>
        <p:nvPicPr>
          <p:cNvPr id="6" name="Content Placeholder 5" descr="Datu bāzes profil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60055" y="2780928"/>
            <a:ext cx="5883945" cy="3641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Tehnisko palīglīdzekļu apkope</a:t>
            </a:r>
            <a:endParaRPr lang="lv-LV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Nodrošināta servisa telpa </a:t>
            </a: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Speciālists</a:t>
            </a: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Aprīkojums apkopju veikšanai</a:t>
            </a: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Plānotās  maksas apkopes iekļauj: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			TP pārbaudi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			Dilstošo mezglu nomaiņu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			Nestandarta situciju gadījuma TP 		nomaņu</a:t>
            </a:r>
          </a:p>
          <a:p>
            <a:pPr>
              <a:buNone/>
            </a:pPr>
            <a:endParaRPr lang="lv-LV" dirty="0" smtClean="0"/>
          </a:p>
          <a:p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368</Words>
  <Application>Microsoft Office PowerPoint</Application>
  <PresentationFormat>On-screen Show (4:3)</PresentationFormat>
  <Paragraphs>86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SPP</vt:lpstr>
      <vt:lpstr>Biedrība “Speciālo palīglīdzekļu parks“ (SPP) dibināta 2013.gada 31.oktobrī ar mērķi:</vt:lpstr>
      <vt:lpstr>SPP RAŠANĀS VĒSTURE</vt:lpstr>
      <vt:lpstr>SPP galvenā sadarbība</vt:lpstr>
      <vt:lpstr>SPP šobrīd piedāvā </vt:lpstr>
      <vt:lpstr>SPP noliktava Murjāņu ielā 1a </vt:lpstr>
      <vt:lpstr>SPP – Microsoft datubāze</vt:lpstr>
      <vt:lpstr>SPP – Microsoft datubāze</vt:lpstr>
      <vt:lpstr>Tehnisko palīglīdzekļu apkope</vt:lpstr>
      <vt:lpstr>TP saņemšanai vai pielāgošanai nepieciešams</vt:lpstr>
      <vt:lpstr>  </vt:lpstr>
      <vt:lpstr>SPP klienti</vt:lpstr>
      <vt:lpstr>Paldies par uzmanību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Madara</cp:lastModifiedBy>
  <cp:revision>139</cp:revision>
  <dcterms:created xsi:type="dcterms:W3CDTF">2014-06-09T12:27:25Z</dcterms:created>
  <dcterms:modified xsi:type="dcterms:W3CDTF">2014-12-16T21:35:13Z</dcterms:modified>
</cp:coreProperties>
</file>